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1"/>
  </p:notesMasterIdLst>
  <p:sldIdLst>
    <p:sldId id="256" r:id="rId5"/>
    <p:sldId id="258" r:id="rId6"/>
    <p:sldId id="268" r:id="rId7"/>
    <p:sldId id="269" r:id="rId8"/>
    <p:sldId id="270" r:id="rId9"/>
    <p:sldId id="266" r:id="rId10"/>
    <p:sldId id="271" r:id="rId11"/>
    <p:sldId id="272" r:id="rId12"/>
    <p:sldId id="273" r:id="rId13"/>
    <p:sldId id="261" r:id="rId14"/>
    <p:sldId id="260" r:id="rId15"/>
    <p:sldId id="274" r:id="rId16"/>
    <p:sldId id="26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774766"/>
    <a:srgbClr val="592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6BF04-8AEB-457C-8A4E-10467CC33DF9}" v="1039" dt="2021-01-20T22:24:24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0418" autoAdjust="0"/>
  </p:normalViewPr>
  <p:slideViewPr>
    <p:cSldViewPr snapToGrid="0">
      <p:cViewPr>
        <p:scale>
          <a:sx n="59" d="100"/>
          <a:sy n="59" d="100"/>
        </p:scale>
        <p:origin x="2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e Bernstein" userId="8f494af5-02b1-4410-8f5c-a398fe734a9f" providerId="ADAL" clId="{0B76BF04-8AEB-457C-8A4E-10467CC33DF9}"/>
    <pc:docChg chg="undo custSel mod addSld delSld modSld sldOrd">
      <pc:chgData name="Valerie Bernstein" userId="8f494af5-02b1-4410-8f5c-a398fe734a9f" providerId="ADAL" clId="{0B76BF04-8AEB-457C-8A4E-10467CC33DF9}" dt="2021-01-20T22:24:24.492" v="8173" actId="207"/>
      <pc:docMkLst>
        <pc:docMk/>
      </pc:docMkLst>
      <pc:sldChg chg="addSp delSp modSp mod setBg setClrOvrMap">
        <pc:chgData name="Valerie Bernstein" userId="8f494af5-02b1-4410-8f5c-a398fe734a9f" providerId="ADAL" clId="{0B76BF04-8AEB-457C-8A4E-10467CC33DF9}" dt="2021-01-20T22:22:30.056" v="8167" actId="1076"/>
        <pc:sldMkLst>
          <pc:docMk/>
          <pc:sldMk cId="1791275350" sldId="256"/>
        </pc:sldMkLst>
        <pc:spChg chg="mod">
          <ac:chgData name="Valerie Bernstein" userId="8f494af5-02b1-4410-8f5c-a398fe734a9f" providerId="ADAL" clId="{0B76BF04-8AEB-457C-8A4E-10467CC33DF9}" dt="2021-01-20T02:37:20.864" v="7854" actId="1076"/>
          <ac:spMkLst>
            <pc:docMk/>
            <pc:sldMk cId="1791275350" sldId="256"/>
            <ac:spMk id="2" creationId="{9FA49BF8-DDEE-4EF6-8A8F-8C3FDA61481B}"/>
          </ac:spMkLst>
        </pc:spChg>
        <pc:spChg chg="mod">
          <ac:chgData name="Valerie Bernstein" userId="8f494af5-02b1-4410-8f5c-a398fe734a9f" providerId="ADAL" clId="{0B76BF04-8AEB-457C-8A4E-10467CC33DF9}" dt="2021-01-20T02:54:21.245" v="7996" actId="20577"/>
          <ac:spMkLst>
            <pc:docMk/>
            <pc:sldMk cId="1791275350" sldId="256"/>
            <ac:spMk id="3" creationId="{8FA54FCC-35AD-4FBB-9007-5CC19F0BAF87}"/>
          </ac:spMkLst>
        </pc:spChg>
        <pc:spChg chg="add mod ord">
          <ac:chgData name="Valerie Bernstein" userId="8f494af5-02b1-4410-8f5c-a398fe734a9f" providerId="ADAL" clId="{0B76BF04-8AEB-457C-8A4E-10467CC33DF9}" dt="2021-01-19T22:15:57.166" v="5943" actId="207"/>
          <ac:spMkLst>
            <pc:docMk/>
            <pc:sldMk cId="1791275350" sldId="256"/>
            <ac:spMk id="4" creationId="{1514383C-DC72-49A6-B8D1-69B12D32C857}"/>
          </ac:spMkLst>
        </pc:spChg>
        <pc:spChg chg="add del">
          <ac:chgData name="Valerie Bernstein" userId="8f494af5-02b1-4410-8f5c-a398fe734a9f" providerId="ADAL" clId="{0B76BF04-8AEB-457C-8A4E-10467CC33DF9}" dt="2021-01-20T14:13:03.488" v="8087"/>
          <ac:spMkLst>
            <pc:docMk/>
            <pc:sldMk cId="1791275350" sldId="256"/>
            <ac:spMk id="6" creationId="{E10BA4D1-BD34-4906-8297-C0F942384432}"/>
          </ac:spMkLst>
        </pc:spChg>
        <pc:spChg chg="add del">
          <ac:chgData name="Valerie Bernstein" userId="8f494af5-02b1-4410-8f5c-a398fe734a9f" providerId="ADAL" clId="{0B76BF04-8AEB-457C-8A4E-10467CC33DF9}" dt="2021-01-19T21:59:34.259" v="5617" actId="26606"/>
          <ac:spMkLst>
            <pc:docMk/>
            <pc:sldMk cId="1791275350" sldId="256"/>
            <ac:spMk id="9" creationId="{C1DD1A8A-57D5-4A81-AD04-532B043C5611}"/>
          </ac:spMkLst>
        </pc:spChg>
        <pc:spChg chg="add">
          <ac:chgData name="Valerie Bernstein" userId="8f494af5-02b1-4410-8f5c-a398fe734a9f" providerId="ADAL" clId="{0B76BF04-8AEB-457C-8A4E-10467CC33DF9}" dt="2021-01-19T22:00:12.273" v="5619" actId="26606"/>
          <ac:spMkLst>
            <pc:docMk/>
            <pc:sldMk cId="1791275350" sldId="256"/>
            <ac:spMk id="10" creationId="{74426AB7-D619-4515-962A-BC83909EC015}"/>
          </ac:spMkLst>
        </pc:spChg>
        <pc:spChg chg="add del">
          <ac:chgData name="Valerie Bernstein" userId="8f494af5-02b1-4410-8f5c-a398fe734a9f" providerId="ADAL" clId="{0B76BF04-8AEB-457C-8A4E-10467CC33DF9}" dt="2021-01-19T21:59:34.259" v="5617" actId="26606"/>
          <ac:spMkLst>
            <pc:docMk/>
            <pc:sldMk cId="1791275350" sldId="256"/>
            <ac:spMk id="11" creationId="{007891EC-4501-44ED-A8C8-B11B6DB767AB}"/>
          </ac:spMkLst>
        </pc:spChg>
        <pc:spChg chg="add">
          <ac:chgData name="Valerie Bernstein" userId="8f494af5-02b1-4410-8f5c-a398fe734a9f" providerId="ADAL" clId="{0B76BF04-8AEB-457C-8A4E-10467CC33DF9}" dt="2021-01-19T22:00:12.273" v="5619" actId="26606"/>
          <ac:spMkLst>
            <pc:docMk/>
            <pc:sldMk cId="1791275350" sldId="256"/>
            <ac:spMk id="12" creationId="{DE47DF98-723F-4AAC-ABCF-CACBC438F78F}"/>
          </ac:spMkLst>
        </pc:spChg>
        <pc:spChg chg="add mod">
          <ac:chgData name="Valerie Bernstein" userId="8f494af5-02b1-4410-8f5c-a398fe734a9f" providerId="ADAL" clId="{0B76BF04-8AEB-457C-8A4E-10467CC33DF9}" dt="2021-01-20T02:37:36.791" v="7858" actId="20577"/>
          <ac:spMkLst>
            <pc:docMk/>
            <pc:sldMk cId="1791275350" sldId="256"/>
            <ac:spMk id="13" creationId="{09AA2293-12F3-4D25-B323-93E7FE8C4563}"/>
          </ac:spMkLst>
        </pc:spChg>
        <pc:picChg chg="add del mod ord">
          <ac:chgData name="Valerie Bernstein" userId="8f494af5-02b1-4410-8f5c-a398fe734a9f" providerId="ADAL" clId="{0B76BF04-8AEB-457C-8A4E-10467CC33DF9}" dt="2021-01-20T14:21:58.983" v="8133" actId="478"/>
          <ac:picMkLst>
            <pc:docMk/>
            <pc:sldMk cId="1791275350" sldId="256"/>
            <ac:picMk id="5" creationId="{7D887E95-F973-4C13-B97D-ACBBEE246AC0}"/>
          </ac:picMkLst>
        </pc:picChg>
        <pc:picChg chg="add del mod modCrop">
          <ac:chgData name="Valerie Bernstein" userId="8f494af5-02b1-4410-8f5c-a398fe734a9f" providerId="ADAL" clId="{0B76BF04-8AEB-457C-8A4E-10467CC33DF9}" dt="2021-01-20T14:18:54.549" v="8113" actId="478"/>
          <ac:picMkLst>
            <pc:docMk/>
            <pc:sldMk cId="1791275350" sldId="256"/>
            <ac:picMk id="8" creationId="{1B5A7A74-62ED-4A76-9905-2404F970478A}"/>
          </ac:picMkLst>
        </pc:picChg>
        <pc:picChg chg="add mod modCrop">
          <ac:chgData name="Valerie Bernstein" userId="8f494af5-02b1-4410-8f5c-a398fe734a9f" providerId="ADAL" clId="{0B76BF04-8AEB-457C-8A4E-10467CC33DF9}" dt="2021-01-20T14:22:25.744" v="8136" actId="14100"/>
          <ac:picMkLst>
            <pc:docMk/>
            <pc:sldMk cId="1791275350" sldId="256"/>
            <ac:picMk id="16" creationId="{ABB75CFA-6563-47F5-A94B-4327CDF33C44}"/>
          </ac:picMkLst>
        </pc:picChg>
        <pc:picChg chg="add mod">
          <ac:chgData name="Valerie Bernstein" userId="8f494af5-02b1-4410-8f5c-a398fe734a9f" providerId="ADAL" clId="{0B76BF04-8AEB-457C-8A4E-10467CC33DF9}" dt="2021-01-20T22:20:09.886" v="8144" actId="14100"/>
          <ac:picMkLst>
            <pc:docMk/>
            <pc:sldMk cId="1791275350" sldId="256"/>
            <ac:picMk id="18" creationId="{EB72FB0E-BE0E-4FF1-9A6F-C1CE997CEE66}"/>
          </ac:picMkLst>
        </pc:picChg>
        <pc:picChg chg="add mod">
          <ac:chgData name="Valerie Bernstein" userId="8f494af5-02b1-4410-8f5c-a398fe734a9f" providerId="ADAL" clId="{0B76BF04-8AEB-457C-8A4E-10467CC33DF9}" dt="2021-01-20T22:20:51.608" v="8151" actId="1076"/>
          <ac:picMkLst>
            <pc:docMk/>
            <pc:sldMk cId="1791275350" sldId="256"/>
            <ac:picMk id="20" creationId="{B9AB1FB8-6143-4210-9304-A699C489870D}"/>
          </ac:picMkLst>
        </pc:picChg>
        <pc:picChg chg="add mod">
          <ac:chgData name="Valerie Bernstein" userId="8f494af5-02b1-4410-8f5c-a398fe734a9f" providerId="ADAL" clId="{0B76BF04-8AEB-457C-8A4E-10467CC33DF9}" dt="2021-01-20T22:22:11.487" v="8163" actId="1076"/>
          <ac:picMkLst>
            <pc:docMk/>
            <pc:sldMk cId="1791275350" sldId="256"/>
            <ac:picMk id="22" creationId="{6246C56A-D2E9-485C-BCDE-D919D58D5E7C}"/>
          </ac:picMkLst>
        </pc:picChg>
        <pc:picChg chg="add mod">
          <ac:chgData name="Valerie Bernstein" userId="8f494af5-02b1-4410-8f5c-a398fe734a9f" providerId="ADAL" clId="{0B76BF04-8AEB-457C-8A4E-10467CC33DF9}" dt="2021-01-20T22:22:30.056" v="8167" actId="1076"/>
          <ac:picMkLst>
            <pc:docMk/>
            <pc:sldMk cId="1791275350" sldId="256"/>
            <ac:picMk id="24" creationId="{959CD9F0-F0DD-4CDB-9A53-6B1BA09CB988}"/>
          </ac:picMkLst>
        </pc:picChg>
        <pc:cxnChg chg="add">
          <ac:chgData name="Valerie Bernstein" userId="8f494af5-02b1-4410-8f5c-a398fe734a9f" providerId="ADAL" clId="{0B76BF04-8AEB-457C-8A4E-10467CC33DF9}" dt="2021-01-19T22:00:12.273" v="5619" actId="26606"/>
          <ac:cxnSpMkLst>
            <pc:docMk/>
            <pc:sldMk cId="1791275350" sldId="256"/>
            <ac:cxnSpMk id="14" creationId="{EA29FC7C-9308-4FDE-8DCA-405668055B0F}"/>
          </ac:cxnSpMkLst>
        </pc:cxnChg>
      </pc:sldChg>
      <pc:sldChg chg="addSp delSp modSp del ord modNotesTx">
        <pc:chgData name="Valerie Bernstein" userId="8f494af5-02b1-4410-8f5c-a398fe734a9f" providerId="ADAL" clId="{0B76BF04-8AEB-457C-8A4E-10467CC33DF9}" dt="2021-01-20T02:31:02.313" v="7785" actId="2696"/>
        <pc:sldMkLst>
          <pc:docMk/>
          <pc:sldMk cId="65317902" sldId="257"/>
        </pc:sldMkLst>
        <pc:spChg chg="add del mod">
          <ac:chgData name="Valerie Bernstein" userId="8f494af5-02b1-4410-8f5c-a398fe734a9f" providerId="ADAL" clId="{0B76BF04-8AEB-457C-8A4E-10467CC33DF9}" dt="2021-01-19T15:23:18.043" v="4036" actId="478"/>
          <ac:spMkLst>
            <pc:docMk/>
            <pc:sldMk cId="65317902" sldId="257"/>
            <ac:spMk id="4" creationId="{F54B8A54-31FF-4B0C-A938-63BD4CB0AD67}"/>
          </ac:spMkLst>
        </pc:spChg>
        <pc:spChg chg="add mod">
          <ac:chgData name="Valerie Bernstein" userId="8f494af5-02b1-4410-8f5c-a398fe734a9f" providerId="ADAL" clId="{0B76BF04-8AEB-457C-8A4E-10467CC33DF9}" dt="2021-01-19T15:39:04.133" v="4120" actId="14100"/>
          <ac:spMkLst>
            <pc:docMk/>
            <pc:sldMk cId="65317902" sldId="257"/>
            <ac:spMk id="5" creationId="{0AE65F2A-F83A-4354-9602-899A27E15892}"/>
          </ac:spMkLst>
        </pc:spChg>
        <pc:spChg chg="mod">
          <ac:chgData name="Valerie Bernstein" userId="8f494af5-02b1-4410-8f5c-a398fe734a9f" providerId="ADAL" clId="{0B76BF04-8AEB-457C-8A4E-10467CC33DF9}" dt="2021-01-19T15:29:33.365" v="4073" actId="688"/>
          <ac:spMkLst>
            <pc:docMk/>
            <pc:sldMk cId="65317902" sldId="257"/>
            <ac:spMk id="10" creationId="{806DBA83-9532-443D-906B-69C5CAA3C44E}"/>
          </ac:spMkLst>
        </pc:spChg>
        <pc:spChg chg="add del mod">
          <ac:chgData name="Valerie Bernstein" userId="8f494af5-02b1-4410-8f5c-a398fe734a9f" providerId="ADAL" clId="{0B76BF04-8AEB-457C-8A4E-10467CC33DF9}" dt="2021-01-19T15:37:37.259" v="4112" actId="478"/>
          <ac:spMkLst>
            <pc:docMk/>
            <pc:sldMk cId="65317902" sldId="257"/>
            <ac:spMk id="12" creationId="{810C44BF-8AE9-404A-A244-1F33BC2C52BD}"/>
          </ac:spMkLst>
        </pc:spChg>
        <pc:spChg chg="add del mod">
          <ac:chgData name="Valerie Bernstein" userId="8f494af5-02b1-4410-8f5c-a398fe734a9f" providerId="ADAL" clId="{0B76BF04-8AEB-457C-8A4E-10467CC33DF9}" dt="2021-01-19T15:38:41.216" v="4118" actId="478"/>
          <ac:spMkLst>
            <pc:docMk/>
            <pc:sldMk cId="65317902" sldId="257"/>
            <ac:spMk id="13" creationId="{F21CF21B-83A1-4650-ABBD-CD8F935BAF91}"/>
          </ac:spMkLst>
        </pc:spChg>
        <pc:spChg chg="add mod">
          <ac:chgData name="Valerie Bernstein" userId="8f494af5-02b1-4410-8f5c-a398fe734a9f" providerId="ADAL" clId="{0B76BF04-8AEB-457C-8A4E-10467CC33DF9}" dt="2021-01-19T15:39:35.614" v="4124" actId="1076"/>
          <ac:spMkLst>
            <pc:docMk/>
            <pc:sldMk cId="65317902" sldId="257"/>
            <ac:spMk id="14" creationId="{4B4FB303-66DC-4AC6-8DF9-55AC5386873A}"/>
          </ac:spMkLst>
        </pc:spChg>
        <pc:spChg chg="add del mod">
          <ac:chgData name="Valerie Bernstein" userId="8f494af5-02b1-4410-8f5c-a398fe734a9f" providerId="ADAL" clId="{0B76BF04-8AEB-457C-8A4E-10467CC33DF9}" dt="2021-01-19T15:46:37.151" v="4201" actId="478"/>
          <ac:spMkLst>
            <pc:docMk/>
            <pc:sldMk cId="65317902" sldId="257"/>
            <ac:spMk id="15" creationId="{93B9BCD0-5039-4EA2-8745-2D110C570C9A}"/>
          </ac:spMkLst>
        </pc:spChg>
        <pc:spChg chg="add mod">
          <ac:chgData name="Valerie Bernstein" userId="8f494af5-02b1-4410-8f5c-a398fe734a9f" providerId="ADAL" clId="{0B76BF04-8AEB-457C-8A4E-10467CC33DF9}" dt="2021-01-19T15:43:14.142" v="4176" actId="14100"/>
          <ac:spMkLst>
            <pc:docMk/>
            <pc:sldMk cId="65317902" sldId="257"/>
            <ac:spMk id="16" creationId="{5590DA5F-742E-4613-87B8-30E4EBA4B361}"/>
          </ac:spMkLst>
        </pc:spChg>
        <pc:spChg chg="add mod">
          <ac:chgData name="Valerie Bernstein" userId="8f494af5-02b1-4410-8f5c-a398fe734a9f" providerId="ADAL" clId="{0B76BF04-8AEB-457C-8A4E-10467CC33DF9}" dt="2021-01-19T15:43:53.830" v="4180" actId="1076"/>
          <ac:spMkLst>
            <pc:docMk/>
            <pc:sldMk cId="65317902" sldId="257"/>
            <ac:spMk id="17" creationId="{2A64FDAB-BC1E-4753-B9DF-2FE4A1228098}"/>
          </ac:spMkLst>
        </pc:spChg>
        <pc:spChg chg="add mod">
          <ac:chgData name="Valerie Bernstein" userId="8f494af5-02b1-4410-8f5c-a398fe734a9f" providerId="ADAL" clId="{0B76BF04-8AEB-457C-8A4E-10467CC33DF9}" dt="2021-01-19T15:46:01.887" v="4199" actId="14100"/>
          <ac:spMkLst>
            <pc:docMk/>
            <pc:sldMk cId="65317902" sldId="257"/>
            <ac:spMk id="18" creationId="{1C11BED4-80C5-4A66-B300-DA5B37AB402B}"/>
          </ac:spMkLst>
        </pc:spChg>
        <pc:spChg chg="add mod">
          <ac:chgData name="Valerie Bernstein" userId="8f494af5-02b1-4410-8f5c-a398fe734a9f" providerId="ADAL" clId="{0B76BF04-8AEB-457C-8A4E-10467CC33DF9}" dt="2021-01-19T15:46:08.758" v="4200" actId="14100"/>
          <ac:spMkLst>
            <pc:docMk/>
            <pc:sldMk cId="65317902" sldId="257"/>
            <ac:spMk id="19" creationId="{8BAF1379-CA41-4534-BC19-EDD3CFF3F6ED}"/>
          </ac:spMkLst>
        </pc:spChg>
        <pc:grpChg chg="add del mod">
          <ac:chgData name="Valerie Bernstein" userId="8f494af5-02b1-4410-8f5c-a398fe734a9f" providerId="ADAL" clId="{0B76BF04-8AEB-457C-8A4E-10467CC33DF9}" dt="2021-01-19T15:46:38.949" v="4202" actId="478"/>
          <ac:grpSpMkLst>
            <pc:docMk/>
            <pc:sldMk cId="65317902" sldId="257"/>
            <ac:grpSpMk id="6" creationId="{D5728AC6-2894-4F00-9EB3-C68294273410}"/>
          </ac:grpSpMkLst>
        </pc:grpChg>
        <pc:grpChg chg="add del mod">
          <ac:chgData name="Valerie Bernstein" userId="8f494af5-02b1-4410-8f5c-a398fe734a9f" providerId="ADAL" clId="{0B76BF04-8AEB-457C-8A4E-10467CC33DF9}" dt="2021-01-19T15:31:41.426" v="4079"/>
          <ac:grpSpMkLst>
            <pc:docMk/>
            <pc:sldMk cId="65317902" sldId="257"/>
            <ac:grpSpMk id="9" creationId="{71CAC8D7-126F-466F-93BD-9C1216DD72B0}"/>
          </ac:grpSpMkLst>
        </pc:grpChg>
        <pc:graphicFrameChg chg="mod">
          <ac:chgData name="Valerie Bernstein" userId="8f494af5-02b1-4410-8f5c-a398fe734a9f" providerId="ADAL" clId="{0B76BF04-8AEB-457C-8A4E-10467CC33DF9}" dt="2021-01-19T15:36:42.344" v="4107"/>
          <ac:graphicFrameMkLst>
            <pc:docMk/>
            <pc:sldMk cId="65317902" sldId="257"/>
            <ac:graphicFrameMk id="3" creationId="{68578E46-5F54-4CF9-BB58-DDC3CD5B6080}"/>
          </ac:graphicFrameMkLst>
        </pc:graphicFrameChg>
      </pc:sldChg>
      <pc:sldChg chg="addSp delSp modSp mod setBg">
        <pc:chgData name="Valerie Bernstein" userId="8f494af5-02b1-4410-8f5c-a398fe734a9f" providerId="ADAL" clId="{0B76BF04-8AEB-457C-8A4E-10467CC33DF9}" dt="2021-01-20T02:39:01.364" v="7902" actId="255"/>
        <pc:sldMkLst>
          <pc:docMk/>
          <pc:sldMk cId="4083099826" sldId="258"/>
        </pc:sldMkLst>
        <pc:spChg chg="mod ord">
          <ac:chgData name="Valerie Bernstein" userId="8f494af5-02b1-4410-8f5c-a398fe734a9f" providerId="ADAL" clId="{0B76BF04-8AEB-457C-8A4E-10467CC33DF9}" dt="2021-01-19T20:17:55.951" v="4697" actId="1076"/>
          <ac:spMkLst>
            <pc:docMk/>
            <pc:sldMk cId="4083099826" sldId="258"/>
            <ac:spMk id="2" creationId="{20061AE3-D9A8-4A29-AE9F-6D5A0ACF86C6}"/>
          </ac:spMkLst>
        </pc:spChg>
        <pc:spChg chg="del mod ord">
          <ac:chgData name="Valerie Bernstein" userId="8f494af5-02b1-4410-8f5c-a398fe734a9f" providerId="ADAL" clId="{0B76BF04-8AEB-457C-8A4E-10467CC33DF9}" dt="2021-01-19T19:19:19.328" v="4270" actId="931"/>
          <ac:spMkLst>
            <pc:docMk/>
            <pc:sldMk cId="4083099826" sldId="258"/>
            <ac:spMk id="3" creationId="{53E32D37-717D-417F-A50D-648BD4518CC3}"/>
          </ac:spMkLst>
        </pc:spChg>
        <pc:spChg chg="add del mod ord">
          <ac:chgData name="Valerie Bernstein" userId="8f494af5-02b1-4410-8f5c-a398fe734a9f" providerId="ADAL" clId="{0B76BF04-8AEB-457C-8A4E-10467CC33DF9}" dt="2021-01-19T14:26:54.386" v="3899" actId="478"/>
          <ac:spMkLst>
            <pc:docMk/>
            <pc:sldMk cId="4083099826" sldId="258"/>
            <ac:spMk id="9" creationId="{9C84EC63-E165-4465-8BBD-FCBBAE98C450}"/>
          </ac:spMkLst>
        </pc:spChg>
        <pc:spChg chg="add mod">
          <ac:chgData name="Valerie Bernstein" userId="8f494af5-02b1-4410-8f5c-a398fe734a9f" providerId="ADAL" clId="{0B76BF04-8AEB-457C-8A4E-10467CC33DF9}" dt="2021-01-19T20:17:42.168" v="4694" actId="207"/>
          <ac:spMkLst>
            <pc:docMk/>
            <pc:sldMk cId="4083099826" sldId="258"/>
            <ac:spMk id="12" creationId="{C2D14CCD-A227-4D3E-ACC8-75FFD2C67D1C}"/>
          </ac:spMkLst>
        </pc:spChg>
        <pc:spChg chg="add">
          <ac:chgData name="Valerie Bernstein" userId="8f494af5-02b1-4410-8f5c-a398fe734a9f" providerId="ADAL" clId="{0B76BF04-8AEB-457C-8A4E-10467CC33DF9}" dt="2021-01-19T19:35:16.564" v="4296" actId="26606"/>
          <ac:spMkLst>
            <pc:docMk/>
            <pc:sldMk cId="4083099826" sldId="258"/>
            <ac:spMk id="13" creationId="{B775CD93-9DF2-48CB-9F57-1BCA9A46C7FA}"/>
          </ac:spMkLst>
        </pc:spChg>
        <pc:spChg chg="add mod">
          <ac:chgData name="Valerie Bernstein" userId="8f494af5-02b1-4410-8f5c-a398fe734a9f" providerId="ADAL" clId="{0B76BF04-8AEB-457C-8A4E-10467CC33DF9}" dt="2021-01-20T02:39:01.364" v="7902" actId="255"/>
          <ac:spMkLst>
            <pc:docMk/>
            <pc:sldMk cId="4083099826" sldId="258"/>
            <ac:spMk id="14" creationId="{D80E5E8E-7CFB-481F-ABB1-B20244328A95}"/>
          </ac:spMkLst>
        </pc:spChg>
        <pc:spChg chg="add del">
          <ac:chgData name="Valerie Bernstein" userId="8f494af5-02b1-4410-8f5c-a398fe734a9f" providerId="ADAL" clId="{0B76BF04-8AEB-457C-8A4E-10467CC33DF9}" dt="2021-01-19T19:20:43.455" v="4274" actId="26606"/>
          <ac:spMkLst>
            <pc:docMk/>
            <pc:sldMk cId="4083099826" sldId="258"/>
            <ac:spMk id="15" creationId="{E3897598-6574-40DC-A103-8E20305DEEEB}"/>
          </ac:spMkLst>
        </pc:spChg>
        <pc:spChg chg="add mod">
          <ac:chgData name="Valerie Bernstein" userId="8f494af5-02b1-4410-8f5c-a398fe734a9f" providerId="ADAL" clId="{0B76BF04-8AEB-457C-8A4E-10467CC33DF9}" dt="2021-01-19T20:19:39.979" v="4720" actId="1076"/>
          <ac:spMkLst>
            <pc:docMk/>
            <pc:sldMk cId="4083099826" sldId="258"/>
            <ac:spMk id="16" creationId="{F695C2B2-E23B-414D-B617-17CE35839A76}"/>
          </ac:spMkLst>
        </pc:spChg>
        <pc:spChg chg="add mod">
          <ac:chgData name="Valerie Bernstein" userId="8f494af5-02b1-4410-8f5c-a398fe734a9f" providerId="ADAL" clId="{0B76BF04-8AEB-457C-8A4E-10467CC33DF9}" dt="2021-01-19T22:11:57.235" v="5870" actId="207"/>
          <ac:spMkLst>
            <pc:docMk/>
            <pc:sldMk cId="4083099826" sldId="258"/>
            <ac:spMk id="17" creationId="{23A13DD1-48DC-41A4-BC70-0886937276ED}"/>
          </ac:spMkLst>
        </pc:spChg>
        <pc:spChg chg="add del">
          <ac:chgData name="Valerie Bernstein" userId="8f494af5-02b1-4410-8f5c-a398fe734a9f" providerId="ADAL" clId="{0B76BF04-8AEB-457C-8A4E-10467CC33DF9}" dt="2021-01-19T19:20:43.455" v="4274" actId="26606"/>
          <ac:spMkLst>
            <pc:docMk/>
            <pc:sldMk cId="4083099826" sldId="258"/>
            <ac:spMk id="18" creationId="{EBF87945-A001-489F-9D9B-7D9435F0B9CA}"/>
          </ac:spMkLst>
        </pc:spChg>
        <pc:spChg chg="add">
          <ac:chgData name="Valerie Bernstein" userId="8f494af5-02b1-4410-8f5c-a398fe734a9f" providerId="ADAL" clId="{0B76BF04-8AEB-457C-8A4E-10467CC33DF9}" dt="2021-01-19T19:35:16.564" v="4296" actId="26606"/>
          <ac:spMkLst>
            <pc:docMk/>
            <pc:sldMk cId="4083099826" sldId="258"/>
            <ac:spMk id="20" creationId="{6166C6D1-23AC-49C4-BA07-238E4E9F8CEB}"/>
          </ac:spMkLst>
        </pc:spChg>
        <pc:spChg chg="add">
          <ac:chgData name="Valerie Bernstein" userId="8f494af5-02b1-4410-8f5c-a398fe734a9f" providerId="ADAL" clId="{0B76BF04-8AEB-457C-8A4E-10467CC33DF9}" dt="2021-01-19T19:35:16.564" v="4296" actId="26606"/>
          <ac:spMkLst>
            <pc:docMk/>
            <pc:sldMk cId="4083099826" sldId="258"/>
            <ac:spMk id="22" creationId="{1C091803-41C2-48E0-9228-5148460C7479}"/>
          </ac:spMkLst>
        </pc:spChg>
        <pc:spChg chg="add del">
          <ac:chgData name="Valerie Bernstein" userId="8f494af5-02b1-4410-8f5c-a398fe734a9f" providerId="ADAL" clId="{0B76BF04-8AEB-457C-8A4E-10467CC33DF9}" dt="2021-01-19T16:22:06.984" v="4222" actId="26606"/>
          <ac:spMkLst>
            <pc:docMk/>
            <pc:sldMk cId="4083099826" sldId="258"/>
            <ac:spMk id="71" creationId="{EBF87945-A001-489F-9D9B-7D9435F0B9CA}"/>
          </ac:spMkLst>
        </pc:spChg>
        <pc:grpChg chg="add del mod">
          <ac:chgData name="Valerie Bernstein" userId="8f494af5-02b1-4410-8f5c-a398fe734a9f" providerId="ADAL" clId="{0B76BF04-8AEB-457C-8A4E-10467CC33DF9}" dt="2021-01-19T16:21:04.625" v="4211" actId="478"/>
          <ac:grpSpMkLst>
            <pc:docMk/>
            <pc:sldMk cId="4083099826" sldId="258"/>
            <ac:grpSpMk id="8" creationId="{094F9690-C3F9-4851-8F66-F7297C5FD59F}"/>
          </ac:grpSpMkLst>
        </pc:grpChg>
        <pc:picChg chg="add del mod">
          <ac:chgData name="Valerie Bernstein" userId="8f494af5-02b1-4410-8f5c-a398fe734a9f" providerId="ADAL" clId="{0B76BF04-8AEB-457C-8A4E-10467CC33DF9}" dt="2021-01-19T16:21:08.210" v="4213" actId="478"/>
          <ac:picMkLst>
            <pc:docMk/>
            <pc:sldMk cId="4083099826" sldId="258"/>
            <ac:picMk id="4" creationId="{B669B72D-5AD5-4DB7-A433-861119898B27}"/>
          </ac:picMkLst>
        </pc:picChg>
        <pc:picChg chg="add del mod">
          <ac:chgData name="Valerie Bernstein" userId="8f494af5-02b1-4410-8f5c-a398fe734a9f" providerId="ADAL" clId="{0B76BF04-8AEB-457C-8A4E-10467CC33DF9}" dt="2021-01-16T23:41:03.466" v="8" actId="478"/>
          <ac:picMkLst>
            <pc:docMk/>
            <pc:sldMk cId="4083099826" sldId="258"/>
            <ac:picMk id="5" creationId="{7299EA49-7ED9-4CBD-B02D-DCE1ED6B8394}"/>
          </ac:picMkLst>
        </pc:picChg>
        <pc:picChg chg="add mod">
          <ac:chgData name="Valerie Bernstein" userId="8f494af5-02b1-4410-8f5c-a398fe734a9f" providerId="ADAL" clId="{0B76BF04-8AEB-457C-8A4E-10467CC33DF9}" dt="2021-01-16T23:42:13.097" v="12" actId="164"/>
          <ac:picMkLst>
            <pc:docMk/>
            <pc:sldMk cId="4083099826" sldId="258"/>
            <ac:picMk id="6" creationId="{E025AC73-50EC-4409-9569-18B5DC198690}"/>
          </ac:picMkLst>
        </pc:picChg>
        <pc:picChg chg="add mod">
          <ac:chgData name="Valerie Bernstein" userId="8f494af5-02b1-4410-8f5c-a398fe734a9f" providerId="ADAL" clId="{0B76BF04-8AEB-457C-8A4E-10467CC33DF9}" dt="2021-01-19T14:27:12.835" v="3901" actId="1076"/>
          <ac:picMkLst>
            <pc:docMk/>
            <pc:sldMk cId="4083099826" sldId="258"/>
            <ac:picMk id="7" creationId="{E81E4813-F685-4CD7-9150-44B5AE447863}"/>
          </ac:picMkLst>
        </pc:picChg>
        <pc:picChg chg="add mod">
          <ac:chgData name="Valerie Bernstein" userId="8f494af5-02b1-4410-8f5c-a398fe734a9f" providerId="ADAL" clId="{0B76BF04-8AEB-457C-8A4E-10467CC33DF9}" dt="2021-01-19T19:35:34.374" v="4297" actId="18653"/>
          <ac:picMkLst>
            <pc:docMk/>
            <pc:sldMk cId="4083099826" sldId="258"/>
            <ac:picMk id="11" creationId="{E71E1E20-7088-4EEB-8780-7B6311E582A9}"/>
          </ac:picMkLst>
        </pc:picChg>
        <pc:picChg chg="add del mod">
          <ac:chgData name="Valerie Bernstein" userId="8f494af5-02b1-4410-8f5c-a398fe734a9f" providerId="ADAL" clId="{0B76BF04-8AEB-457C-8A4E-10467CC33DF9}" dt="2021-01-19T19:17:57.500" v="4226" actId="478"/>
          <ac:picMkLst>
            <pc:docMk/>
            <pc:sldMk cId="4083099826" sldId="258"/>
            <ac:picMk id="2050" creationId="{C4D7B8FA-EEB8-453F-A6A3-E1D9C10E300B}"/>
          </ac:picMkLst>
        </pc:picChg>
      </pc:sldChg>
      <pc:sldChg chg="modSp add del ord">
        <pc:chgData name="Valerie Bernstein" userId="8f494af5-02b1-4410-8f5c-a398fe734a9f" providerId="ADAL" clId="{0B76BF04-8AEB-457C-8A4E-10467CC33DF9}" dt="2021-01-19T23:02:17.129" v="6283" actId="2696"/>
        <pc:sldMkLst>
          <pc:docMk/>
          <pc:sldMk cId="1827801830" sldId="259"/>
        </pc:sldMkLst>
        <pc:spChg chg="mod">
          <ac:chgData name="Valerie Bernstein" userId="8f494af5-02b1-4410-8f5c-a398fe734a9f" providerId="ADAL" clId="{0B76BF04-8AEB-457C-8A4E-10467CC33DF9}" dt="2021-01-19T15:14:22.631" v="3904" actId="20577"/>
          <ac:spMkLst>
            <pc:docMk/>
            <pc:sldMk cId="1827801830" sldId="259"/>
            <ac:spMk id="3" creationId="{E805229C-2F76-418B-BDBC-5EC1945407AA}"/>
          </ac:spMkLst>
        </pc:spChg>
      </pc:sldChg>
      <pc:sldChg chg="addSp delSp modSp add mod setBg">
        <pc:chgData name="Valerie Bernstein" userId="8f494af5-02b1-4410-8f5c-a398fe734a9f" providerId="ADAL" clId="{0B76BF04-8AEB-457C-8A4E-10467CC33DF9}" dt="2021-01-20T14:35:12.467" v="8138" actId="2085"/>
        <pc:sldMkLst>
          <pc:docMk/>
          <pc:sldMk cId="464787213" sldId="260"/>
        </pc:sldMkLst>
        <pc:spChg chg="mod ord">
          <ac:chgData name="Valerie Bernstein" userId="8f494af5-02b1-4410-8f5c-a398fe734a9f" providerId="ADAL" clId="{0B76BF04-8AEB-457C-8A4E-10467CC33DF9}" dt="2021-01-20T02:41:33.281" v="7913" actId="166"/>
          <ac:spMkLst>
            <pc:docMk/>
            <pc:sldMk cId="464787213" sldId="260"/>
            <ac:spMk id="2" creationId="{18D7E8EE-38F7-4E71-97D0-DC9AE6C8543F}"/>
          </ac:spMkLst>
        </pc:spChg>
        <pc:spChg chg="mod ord">
          <ac:chgData name="Valerie Bernstein" userId="8f494af5-02b1-4410-8f5c-a398fe734a9f" providerId="ADAL" clId="{0B76BF04-8AEB-457C-8A4E-10467CC33DF9}" dt="2021-01-20T00:53:22.188" v="6488" actId="14100"/>
          <ac:spMkLst>
            <pc:docMk/>
            <pc:sldMk cId="464787213" sldId="260"/>
            <ac:spMk id="3" creationId="{4FD246B5-5236-420B-9126-6996F1DA836B}"/>
          </ac:spMkLst>
        </pc:spChg>
        <pc:spChg chg="add">
          <ac:chgData name="Valerie Bernstein" userId="8f494af5-02b1-4410-8f5c-a398fe734a9f" providerId="ADAL" clId="{0B76BF04-8AEB-457C-8A4E-10467CC33DF9}" dt="2021-01-17T16:10:14.318" v="255"/>
          <ac:spMkLst>
            <pc:docMk/>
            <pc:sldMk cId="464787213" sldId="260"/>
            <ac:spMk id="5" creationId="{6EF5734B-01B4-428A-BA7B-7418EFBA3984}"/>
          </ac:spMkLst>
        </pc:spChg>
        <pc:spChg chg="add">
          <ac:chgData name="Valerie Bernstein" userId="8f494af5-02b1-4410-8f5c-a398fe734a9f" providerId="ADAL" clId="{0B76BF04-8AEB-457C-8A4E-10467CC33DF9}" dt="2021-01-17T16:10:14.318" v="255"/>
          <ac:spMkLst>
            <pc:docMk/>
            <pc:sldMk cId="464787213" sldId="260"/>
            <ac:spMk id="6" creationId="{AEC61A2B-C2FA-4CFD-B68B-DB085AE917EB}"/>
          </ac:spMkLst>
        </pc:spChg>
        <pc:spChg chg="add">
          <ac:chgData name="Valerie Bernstein" userId="8f494af5-02b1-4410-8f5c-a398fe734a9f" providerId="ADAL" clId="{0B76BF04-8AEB-457C-8A4E-10467CC33DF9}" dt="2021-01-17T16:12:02.250" v="304"/>
          <ac:spMkLst>
            <pc:docMk/>
            <pc:sldMk cId="464787213" sldId="260"/>
            <ac:spMk id="8" creationId="{7511CE02-1D43-400C-8824-E16E8686626F}"/>
          </ac:spMkLst>
        </pc:spChg>
        <pc:spChg chg="add">
          <ac:chgData name="Valerie Bernstein" userId="8f494af5-02b1-4410-8f5c-a398fe734a9f" providerId="ADAL" clId="{0B76BF04-8AEB-457C-8A4E-10467CC33DF9}" dt="2021-01-17T16:12:02.250" v="304"/>
          <ac:spMkLst>
            <pc:docMk/>
            <pc:sldMk cId="464787213" sldId="260"/>
            <ac:spMk id="9" creationId="{CFE3160F-2CE4-4E0D-8164-33723EA446AC}"/>
          </ac:spMkLst>
        </pc:spChg>
        <pc:spChg chg="add">
          <ac:chgData name="Valerie Bernstein" userId="8f494af5-02b1-4410-8f5c-a398fe734a9f" providerId="ADAL" clId="{0B76BF04-8AEB-457C-8A4E-10467CC33DF9}" dt="2021-01-20T00:25:45.624" v="6348"/>
          <ac:spMkLst>
            <pc:docMk/>
            <pc:sldMk cId="464787213" sldId="260"/>
            <ac:spMk id="13" creationId="{968209E3-620B-4263-8317-5DF2CB9A7FBC}"/>
          </ac:spMkLst>
        </pc:spChg>
        <pc:spChg chg="add">
          <ac:chgData name="Valerie Bernstein" userId="8f494af5-02b1-4410-8f5c-a398fe734a9f" providerId="ADAL" clId="{0B76BF04-8AEB-457C-8A4E-10467CC33DF9}" dt="2021-01-20T00:25:45.624" v="6348"/>
          <ac:spMkLst>
            <pc:docMk/>
            <pc:sldMk cId="464787213" sldId="260"/>
            <ac:spMk id="14" creationId="{D8FB98A3-17F2-4FB5-BC02-F36124F476E1}"/>
          </ac:spMkLst>
        </pc:spChg>
        <pc:spChg chg="add del">
          <ac:chgData name="Valerie Bernstein" userId="8f494af5-02b1-4410-8f5c-a398fe734a9f" providerId="ADAL" clId="{0B76BF04-8AEB-457C-8A4E-10467CC33DF9}" dt="2021-01-20T00:36:35.663" v="6387" actId="26606"/>
          <ac:spMkLst>
            <pc:docMk/>
            <pc:sldMk cId="464787213" sldId="260"/>
            <ac:spMk id="16" creationId="{EBF87945-A001-489F-9D9B-7D9435F0B9CA}"/>
          </ac:spMkLst>
        </pc:spChg>
        <pc:spChg chg="add del">
          <ac:chgData name="Valerie Bernstein" userId="8f494af5-02b1-4410-8f5c-a398fe734a9f" providerId="ADAL" clId="{0B76BF04-8AEB-457C-8A4E-10467CC33DF9}" dt="2021-01-20T00:36:45.832" v="6389" actId="26606"/>
          <ac:spMkLst>
            <pc:docMk/>
            <pc:sldMk cId="464787213" sldId="260"/>
            <ac:spMk id="18" creationId="{6166C6D1-23AC-49C4-BA07-238E4E9F8CEB}"/>
          </ac:spMkLst>
        </pc:spChg>
        <pc:spChg chg="add del">
          <ac:chgData name="Valerie Bernstein" userId="8f494af5-02b1-4410-8f5c-a398fe734a9f" providerId="ADAL" clId="{0B76BF04-8AEB-457C-8A4E-10467CC33DF9}" dt="2021-01-20T00:36:45.832" v="6389" actId="26606"/>
          <ac:spMkLst>
            <pc:docMk/>
            <pc:sldMk cId="464787213" sldId="260"/>
            <ac:spMk id="20" creationId="{1C091803-41C2-48E0-9228-5148460C7479}"/>
          </ac:spMkLst>
        </pc:spChg>
        <pc:spChg chg="add del">
          <ac:chgData name="Valerie Bernstein" userId="8f494af5-02b1-4410-8f5c-a398fe734a9f" providerId="ADAL" clId="{0B76BF04-8AEB-457C-8A4E-10467CC33DF9}" dt="2021-01-20T00:36:45.832" v="6389" actId="26606"/>
          <ac:spMkLst>
            <pc:docMk/>
            <pc:sldMk cId="464787213" sldId="260"/>
            <ac:spMk id="22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0:37:05.794" v="6391" actId="26606"/>
          <ac:spMkLst>
            <pc:docMk/>
            <pc:sldMk cId="464787213" sldId="260"/>
            <ac:spMk id="24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0:37:05.794" v="6391" actId="26606"/>
          <ac:spMkLst>
            <pc:docMk/>
            <pc:sldMk cId="464787213" sldId="260"/>
            <ac:spMk id="26" creationId="{E186B68C-84BC-4A6E-99D1-EE87483C1349}"/>
          </ac:spMkLst>
        </pc:spChg>
        <pc:spChg chg="add del">
          <ac:chgData name="Valerie Bernstein" userId="8f494af5-02b1-4410-8f5c-a398fe734a9f" providerId="ADAL" clId="{0B76BF04-8AEB-457C-8A4E-10467CC33DF9}" dt="2021-01-20T00:37:05.794" v="6391" actId="26606"/>
          <ac:spMkLst>
            <pc:docMk/>
            <pc:sldMk cId="464787213" sldId="260"/>
            <ac:spMk id="28" creationId="{6166C6D1-23AC-49C4-BA07-238E4E9F8CEB}"/>
          </ac:spMkLst>
        </pc:spChg>
        <pc:spChg chg="add del">
          <ac:chgData name="Valerie Bernstein" userId="8f494af5-02b1-4410-8f5c-a398fe734a9f" providerId="ADAL" clId="{0B76BF04-8AEB-457C-8A4E-10467CC33DF9}" dt="2021-01-20T00:37:05.794" v="6391" actId="26606"/>
          <ac:spMkLst>
            <pc:docMk/>
            <pc:sldMk cId="464787213" sldId="260"/>
            <ac:spMk id="29" creationId="{1C091803-41C2-48E0-9228-5148460C7479}"/>
          </ac:spMkLst>
        </pc:spChg>
        <pc:spChg chg="add mod ord">
          <ac:chgData name="Valerie Bernstein" userId="8f494af5-02b1-4410-8f5c-a398fe734a9f" providerId="ADAL" clId="{0B76BF04-8AEB-457C-8A4E-10467CC33DF9}" dt="2021-01-20T02:41:38.651" v="7914" actId="1076"/>
          <ac:spMkLst>
            <pc:docMk/>
            <pc:sldMk cId="464787213" sldId="260"/>
            <ac:spMk id="30" creationId="{74433689-6631-4898-B83E-EBE8D06517E2}"/>
          </ac:spMkLst>
        </pc:spChg>
        <pc:spChg chg="add del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31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32" creationId="{6166C6D1-23AC-49C4-BA07-238E4E9F8CEB}"/>
          </ac:spMkLst>
        </pc:spChg>
        <pc:spChg chg="add del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33" creationId="{1C091803-41C2-48E0-9228-5148460C7479}"/>
          </ac:spMkLst>
        </pc:spChg>
        <pc:spChg chg="add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38" creationId="{4038CB10-1F5C-4D54-9DF7-12586DE5B007}"/>
          </ac:spMkLst>
        </pc:spChg>
        <pc:spChg chg="add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40" creationId="{36D30126-6314-4A93-B27E-5C66CF781924}"/>
          </ac:spMkLst>
        </pc:spChg>
        <pc:spChg chg="add">
          <ac:chgData name="Valerie Bernstein" userId="8f494af5-02b1-4410-8f5c-a398fe734a9f" providerId="ADAL" clId="{0B76BF04-8AEB-457C-8A4E-10467CC33DF9}" dt="2021-01-20T00:39:01.211" v="6394" actId="26606"/>
          <ac:spMkLst>
            <pc:docMk/>
            <pc:sldMk cId="464787213" sldId="260"/>
            <ac:spMk id="42" creationId="{73ED6512-6858-4552-B699-9A97FE9A4EA2}"/>
          </ac:spMkLst>
        </pc:spChg>
        <pc:spChg chg="add mod">
          <ac:chgData name="Valerie Bernstein" userId="8f494af5-02b1-4410-8f5c-a398fe734a9f" providerId="ADAL" clId="{0B76BF04-8AEB-457C-8A4E-10467CC33DF9}" dt="2021-01-20T02:57:18.141" v="8056" actId="1076"/>
          <ac:spMkLst>
            <pc:docMk/>
            <pc:sldMk cId="464787213" sldId="260"/>
            <ac:spMk id="44" creationId="{9F554879-2FFC-4653-8421-558C67EE3157}"/>
          </ac:spMkLst>
        </pc:spChg>
        <pc:spChg chg="add mod">
          <ac:chgData name="Valerie Bernstein" userId="8f494af5-02b1-4410-8f5c-a398fe734a9f" providerId="ADAL" clId="{0B76BF04-8AEB-457C-8A4E-10467CC33DF9}" dt="2021-01-20T03:35:58.252" v="8078" actId="1076"/>
          <ac:spMkLst>
            <pc:docMk/>
            <pc:sldMk cId="464787213" sldId="260"/>
            <ac:spMk id="45" creationId="{9F35CA06-8982-4BB3-861C-D5F96933E9DA}"/>
          </ac:spMkLst>
        </pc:spChg>
        <pc:grpChg chg="add mod">
          <ac:chgData name="Valerie Bernstein" userId="8f494af5-02b1-4410-8f5c-a398fe734a9f" providerId="ADAL" clId="{0B76BF04-8AEB-457C-8A4E-10467CC33DF9}" dt="2021-01-17T16:10:16.379" v="256"/>
          <ac:grpSpMkLst>
            <pc:docMk/>
            <pc:sldMk cId="464787213" sldId="260"/>
            <ac:grpSpMk id="4" creationId="{35B7BF7B-F2F5-4DDD-B91D-644194F17B37}"/>
          </ac:grpSpMkLst>
        </pc:grpChg>
        <pc:grpChg chg="add mod">
          <ac:chgData name="Valerie Bernstein" userId="8f494af5-02b1-4410-8f5c-a398fe734a9f" providerId="ADAL" clId="{0B76BF04-8AEB-457C-8A4E-10467CC33DF9}" dt="2021-01-17T16:12:04.072" v="305"/>
          <ac:grpSpMkLst>
            <pc:docMk/>
            <pc:sldMk cId="464787213" sldId="260"/>
            <ac:grpSpMk id="7" creationId="{B55E8C29-2378-4863-9C5E-E89326CC4AC8}"/>
          </ac:grpSpMkLst>
        </pc:grpChg>
        <pc:grpChg chg="add mod">
          <ac:chgData name="Valerie Bernstein" userId="8f494af5-02b1-4410-8f5c-a398fe734a9f" providerId="ADAL" clId="{0B76BF04-8AEB-457C-8A4E-10467CC33DF9}" dt="2021-01-20T00:25:48.015" v="6349"/>
          <ac:grpSpMkLst>
            <pc:docMk/>
            <pc:sldMk cId="464787213" sldId="260"/>
            <ac:grpSpMk id="12" creationId="{09EEBA0A-A63C-48BE-94D4-B1629DE4667F}"/>
          </ac:grpSpMkLst>
        </pc:grpChg>
        <pc:graphicFrameChg chg="add del mod">
          <ac:chgData name="Valerie Bernstein" userId="8f494af5-02b1-4410-8f5c-a398fe734a9f" providerId="ADAL" clId="{0B76BF04-8AEB-457C-8A4E-10467CC33DF9}" dt="2021-01-20T00:35:16.394" v="6385" actId="478"/>
          <ac:graphicFrameMkLst>
            <pc:docMk/>
            <pc:sldMk cId="464787213" sldId="260"/>
            <ac:graphicFrameMk id="15" creationId="{CC7917F9-6EEA-403D-B8A0-2DC2F10EE697}"/>
          </ac:graphicFrameMkLst>
        </pc:graphicFrameChg>
        <pc:graphicFrameChg chg="add del mod">
          <ac:chgData name="Valerie Bernstein" userId="8f494af5-02b1-4410-8f5c-a398fe734a9f" providerId="ADAL" clId="{0B76BF04-8AEB-457C-8A4E-10467CC33DF9}" dt="2021-01-20T00:49:29.138" v="6480" actId="478"/>
          <ac:graphicFrameMkLst>
            <pc:docMk/>
            <pc:sldMk cId="464787213" sldId="260"/>
            <ac:graphicFrameMk id="36" creationId="{D76AEC05-45D0-4C5E-BBA8-E3C0C21ED482}"/>
          </ac:graphicFrameMkLst>
        </pc:graphicFrameChg>
        <pc:graphicFrameChg chg="add mod">
          <ac:chgData name="Valerie Bernstein" userId="8f494af5-02b1-4410-8f5c-a398fe734a9f" providerId="ADAL" clId="{0B76BF04-8AEB-457C-8A4E-10467CC33DF9}" dt="2021-01-20T14:35:12.467" v="8138" actId="2085"/>
          <ac:graphicFrameMkLst>
            <pc:docMk/>
            <pc:sldMk cId="464787213" sldId="260"/>
            <ac:graphicFrameMk id="43" creationId="{1BDD95E4-6213-4C62-A508-2B54928E1E9E}"/>
          </ac:graphicFrameMkLst>
        </pc:graphicFrameChg>
        <pc:picChg chg="add del mod">
          <ac:chgData name="Valerie Bernstein" userId="8f494af5-02b1-4410-8f5c-a398fe734a9f" providerId="ADAL" clId="{0B76BF04-8AEB-457C-8A4E-10467CC33DF9}" dt="2021-01-20T02:51:54.632" v="7958" actId="478"/>
          <ac:picMkLst>
            <pc:docMk/>
            <pc:sldMk cId="464787213" sldId="260"/>
            <ac:picMk id="11" creationId="{1E0D1F64-8F36-4F2E-8022-E7821E666F54}"/>
          </ac:picMkLst>
        </pc:picChg>
        <pc:picChg chg="add del mod">
          <ac:chgData name="Valerie Bernstein" userId="8f494af5-02b1-4410-8f5c-a398fe734a9f" providerId="ADAL" clId="{0B76BF04-8AEB-457C-8A4E-10467CC33DF9}" dt="2021-01-20T00:31:31.092" v="6365" actId="478"/>
          <ac:picMkLst>
            <pc:docMk/>
            <pc:sldMk cId="464787213" sldId="260"/>
            <ac:picMk id="17" creationId="{E6252217-A727-4970-944C-18D55077306F}"/>
          </ac:picMkLst>
        </pc:picChg>
        <pc:picChg chg="add del mod">
          <ac:chgData name="Valerie Bernstein" userId="8f494af5-02b1-4410-8f5c-a398fe734a9f" providerId="ADAL" clId="{0B76BF04-8AEB-457C-8A4E-10467CC33DF9}" dt="2021-01-20T00:31:31.092" v="6365" actId="478"/>
          <ac:picMkLst>
            <pc:docMk/>
            <pc:sldMk cId="464787213" sldId="260"/>
            <ac:picMk id="19" creationId="{A69CFE68-1A2E-4BB1-81D0-8AB303355D42}"/>
          </ac:picMkLst>
        </pc:picChg>
        <pc:picChg chg="add del mod">
          <ac:chgData name="Valerie Bernstein" userId="8f494af5-02b1-4410-8f5c-a398fe734a9f" providerId="ADAL" clId="{0B76BF04-8AEB-457C-8A4E-10467CC33DF9}" dt="2021-01-20T00:31:31.092" v="6365" actId="478"/>
          <ac:picMkLst>
            <pc:docMk/>
            <pc:sldMk cId="464787213" sldId="260"/>
            <ac:picMk id="21" creationId="{E8821AB1-B345-4F17-A52B-8DD6ACE9DAE9}"/>
          </ac:picMkLst>
        </pc:picChg>
        <pc:picChg chg="add del mod">
          <ac:chgData name="Valerie Bernstein" userId="8f494af5-02b1-4410-8f5c-a398fe734a9f" providerId="ADAL" clId="{0B76BF04-8AEB-457C-8A4E-10467CC33DF9}" dt="2021-01-20T00:34:21.225" v="6375" actId="478"/>
          <ac:picMkLst>
            <pc:docMk/>
            <pc:sldMk cId="464787213" sldId="260"/>
            <ac:picMk id="23" creationId="{D124A226-36E1-48D6-BE47-4020CF12CDC2}"/>
          </ac:picMkLst>
        </pc:picChg>
        <pc:picChg chg="add del mod">
          <ac:chgData name="Valerie Bernstein" userId="8f494af5-02b1-4410-8f5c-a398fe734a9f" providerId="ADAL" clId="{0B76BF04-8AEB-457C-8A4E-10467CC33DF9}" dt="2021-01-20T00:34:31.046" v="6378" actId="478"/>
          <ac:picMkLst>
            <pc:docMk/>
            <pc:sldMk cId="464787213" sldId="260"/>
            <ac:picMk id="25" creationId="{373F8A5B-5F17-4113-87F1-89B554086C6E}"/>
          </ac:picMkLst>
        </pc:picChg>
        <pc:picChg chg="add del mod">
          <ac:chgData name="Valerie Bernstein" userId="8f494af5-02b1-4410-8f5c-a398fe734a9f" providerId="ADAL" clId="{0B76BF04-8AEB-457C-8A4E-10467CC33DF9}" dt="2021-01-20T00:34:41.678" v="6381" actId="478"/>
          <ac:picMkLst>
            <pc:docMk/>
            <pc:sldMk cId="464787213" sldId="260"/>
            <ac:picMk id="27" creationId="{D6D2AB48-706A-45D8-99E4-4FE5FCE9FC3B}"/>
          </ac:picMkLst>
        </pc:picChg>
        <pc:picChg chg="add mod">
          <ac:chgData name="Valerie Bernstein" userId="8f494af5-02b1-4410-8f5c-a398fe734a9f" providerId="ADAL" clId="{0B76BF04-8AEB-457C-8A4E-10467CC33DF9}" dt="2021-01-20T02:52:24.039" v="7962" actId="1076"/>
          <ac:picMkLst>
            <pc:docMk/>
            <pc:sldMk cId="464787213" sldId="260"/>
            <ac:picMk id="35" creationId="{D8609B55-E4FF-4070-95BB-52A429E09E3E}"/>
          </ac:picMkLst>
        </pc:picChg>
        <pc:picChg chg="add mod">
          <ac:chgData name="Valerie Bernstein" userId="8f494af5-02b1-4410-8f5c-a398fe734a9f" providerId="ADAL" clId="{0B76BF04-8AEB-457C-8A4E-10467CC33DF9}" dt="2021-01-20T00:53:52.477" v="6493" actId="1076"/>
          <ac:picMkLst>
            <pc:docMk/>
            <pc:sldMk cId="464787213" sldId="260"/>
            <ac:picMk id="37" creationId="{B2CEE123-32EC-4E31-89F0-273AF3316ED8}"/>
          </ac:picMkLst>
        </pc:picChg>
        <pc:picChg chg="add mod">
          <ac:chgData name="Valerie Bernstein" userId="8f494af5-02b1-4410-8f5c-a398fe734a9f" providerId="ADAL" clId="{0B76BF04-8AEB-457C-8A4E-10467CC33DF9}" dt="2021-01-20T00:53:40.758" v="6492" actId="1076"/>
          <ac:picMkLst>
            <pc:docMk/>
            <pc:sldMk cId="464787213" sldId="260"/>
            <ac:picMk id="39" creationId="{9F974A8D-DF02-4F51-8C62-58FCD12E3552}"/>
          </ac:picMkLst>
        </pc:picChg>
        <pc:picChg chg="add mod">
          <ac:chgData name="Valerie Bernstein" userId="8f494af5-02b1-4410-8f5c-a398fe734a9f" providerId="ADAL" clId="{0B76BF04-8AEB-457C-8A4E-10467CC33DF9}" dt="2021-01-20T00:53:38.196" v="6491" actId="1076"/>
          <ac:picMkLst>
            <pc:docMk/>
            <pc:sldMk cId="464787213" sldId="260"/>
            <ac:picMk id="41" creationId="{BCB462A6-1DCE-463C-82E0-7721CDF0F3EC}"/>
          </ac:picMkLst>
        </pc:picChg>
      </pc:sldChg>
      <pc:sldChg chg="addSp delSp modSp add mod setBg delDesignElem">
        <pc:chgData name="Valerie Bernstein" userId="8f494af5-02b1-4410-8f5c-a398fe734a9f" providerId="ADAL" clId="{0B76BF04-8AEB-457C-8A4E-10467CC33DF9}" dt="2021-01-20T02:40:11.315" v="7906" actId="478"/>
        <pc:sldMkLst>
          <pc:docMk/>
          <pc:sldMk cId="3525836179" sldId="261"/>
        </pc:sldMkLst>
        <pc:spChg chg="del mod">
          <ac:chgData name="Valerie Bernstein" userId="8f494af5-02b1-4410-8f5c-a398fe734a9f" providerId="ADAL" clId="{0B76BF04-8AEB-457C-8A4E-10467CC33DF9}" dt="2021-01-19T23:00:03.703" v="6273" actId="26606"/>
          <ac:spMkLst>
            <pc:docMk/>
            <pc:sldMk cId="3525836179" sldId="261"/>
            <ac:spMk id="2" creationId="{58E5BD80-D3CC-401A-9582-574A6C2674CA}"/>
          </ac:spMkLst>
        </pc:spChg>
        <pc:spChg chg="add del mod">
          <ac:chgData name="Valerie Bernstein" userId="8f494af5-02b1-4410-8f5c-a398fe734a9f" providerId="ADAL" clId="{0B76BF04-8AEB-457C-8A4E-10467CC33DF9}" dt="2021-01-20T02:40:11.315" v="7906" actId="478"/>
          <ac:spMkLst>
            <pc:docMk/>
            <pc:sldMk cId="3525836179" sldId="261"/>
            <ac:spMk id="4" creationId="{40CBA3DE-04F1-495C-A85C-3E7018207C11}"/>
          </ac:spMkLst>
        </pc:spChg>
        <pc:spChg chg="add del">
          <ac:chgData name="Valerie Bernstein" userId="8f494af5-02b1-4410-8f5c-a398fe734a9f" providerId="ADAL" clId="{0B76BF04-8AEB-457C-8A4E-10467CC33DF9}" dt="2021-01-20T02:40:08.406" v="7905"/>
          <ac:spMkLst>
            <pc:docMk/>
            <pc:sldMk cId="3525836179" sldId="261"/>
            <ac:spMk id="8" creationId="{B670DBD5-770C-4383-9F54-5B86E86BD5BB}"/>
          </ac:spMkLst>
        </pc:spChg>
        <pc:graphicFrameChg chg="mod">
          <ac:chgData name="Valerie Bernstein" userId="8f494af5-02b1-4410-8f5c-a398fe734a9f" providerId="ADAL" clId="{0B76BF04-8AEB-457C-8A4E-10467CC33DF9}" dt="2021-01-17T20:14:04.223" v="2758" actId="20577"/>
          <ac:graphicFrameMkLst>
            <pc:docMk/>
            <pc:sldMk cId="3525836179" sldId="261"/>
            <ac:graphicFrameMk id="3" creationId="{68578E46-5F54-4CF9-BB58-DDC3CD5B6080}"/>
          </ac:graphicFrameMkLst>
        </pc:graphicFrameChg>
        <pc:graphicFrameChg chg="add del">
          <ac:chgData name="Valerie Bernstein" userId="8f494af5-02b1-4410-8f5c-a398fe734a9f" providerId="ADAL" clId="{0B76BF04-8AEB-457C-8A4E-10467CC33DF9}" dt="2021-01-20T02:39:51.006" v="7903" actId="478"/>
          <ac:graphicFrameMkLst>
            <pc:docMk/>
            <pc:sldMk cId="3525836179" sldId="261"/>
            <ac:graphicFrameMk id="5" creationId="{374C2F64-C326-4DED-872E-00A124BF269B}"/>
          </ac:graphicFrameMkLst>
        </pc:graphicFrameChg>
      </pc:sldChg>
      <pc:sldChg chg="addSp delSp modSp add del">
        <pc:chgData name="Valerie Bernstein" userId="8f494af5-02b1-4410-8f5c-a398fe734a9f" providerId="ADAL" clId="{0B76BF04-8AEB-457C-8A4E-10467CC33DF9}" dt="2021-01-20T01:10:17.996" v="6726" actId="2696"/>
        <pc:sldMkLst>
          <pc:docMk/>
          <pc:sldMk cId="959791538" sldId="262"/>
        </pc:sldMkLst>
        <pc:spChg chg="mod">
          <ac:chgData name="Valerie Bernstein" userId="8f494af5-02b1-4410-8f5c-a398fe734a9f" providerId="ADAL" clId="{0B76BF04-8AEB-457C-8A4E-10467CC33DF9}" dt="2021-01-17T19:38:41.026" v="1441" actId="20577"/>
          <ac:spMkLst>
            <pc:docMk/>
            <pc:sldMk cId="959791538" sldId="262"/>
            <ac:spMk id="2" creationId="{DC3D8B6F-2415-40E8-90D8-636AF72A75E2}"/>
          </ac:spMkLst>
        </pc:spChg>
        <pc:spChg chg="mod">
          <ac:chgData name="Valerie Bernstein" userId="8f494af5-02b1-4410-8f5c-a398fe734a9f" providerId="ADAL" clId="{0B76BF04-8AEB-457C-8A4E-10467CC33DF9}" dt="2021-01-19T19:28:14.622" v="4279" actId="27636"/>
          <ac:spMkLst>
            <pc:docMk/>
            <pc:sldMk cId="959791538" sldId="262"/>
            <ac:spMk id="3" creationId="{4539F5BA-41B9-49CF-BA33-92FD08281D8B}"/>
          </ac:spMkLst>
        </pc:spChg>
        <pc:graphicFrameChg chg="add del">
          <ac:chgData name="Valerie Bernstein" userId="8f494af5-02b1-4410-8f5c-a398fe734a9f" providerId="ADAL" clId="{0B76BF04-8AEB-457C-8A4E-10467CC33DF9}" dt="2021-01-20T01:09:15.971" v="6725" actId="478"/>
          <ac:graphicFrameMkLst>
            <pc:docMk/>
            <pc:sldMk cId="959791538" sldId="262"/>
            <ac:graphicFrameMk id="7" creationId="{887014A5-441A-41FF-8CF1-9DC2B4A42BAD}"/>
          </ac:graphicFrameMkLst>
        </pc:graphicFrameChg>
        <pc:picChg chg="add mod">
          <ac:chgData name="Valerie Bernstein" userId="8f494af5-02b1-4410-8f5c-a398fe734a9f" providerId="ADAL" clId="{0B76BF04-8AEB-457C-8A4E-10467CC33DF9}" dt="2021-01-20T00:34:18.293" v="6374" actId="1076"/>
          <ac:picMkLst>
            <pc:docMk/>
            <pc:sldMk cId="959791538" sldId="262"/>
            <ac:picMk id="4" creationId="{828BA400-D4C9-404B-AABD-FBF0E7A9F1F3}"/>
          </ac:picMkLst>
        </pc:picChg>
        <pc:picChg chg="add mod">
          <ac:chgData name="Valerie Bernstein" userId="8f494af5-02b1-4410-8f5c-a398fe734a9f" providerId="ADAL" clId="{0B76BF04-8AEB-457C-8A4E-10467CC33DF9}" dt="2021-01-20T00:34:28.633" v="6377" actId="1076"/>
          <ac:picMkLst>
            <pc:docMk/>
            <pc:sldMk cId="959791538" sldId="262"/>
            <ac:picMk id="5" creationId="{40D7262E-D9DD-4512-A807-BCD536FDE7E3}"/>
          </ac:picMkLst>
        </pc:picChg>
        <pc:picChg chg="add mod">
          <ac:chgData name="Valerie Bernstein" userId="8f494af5-02b1-4410-8f5c-a398fe734a9f" providerId="ADAL" clId="{0B76BF04-8AEB-457C-8A4E-10467CC33DF9}" dt="2021-01-20T00:34:38.770" v="6380" actId="1076"/>
          <ac:picMkLst>
            <pc:docMk/>
            <pc:sldMk cId="959791538" sldId="262"/>
            <ac:picMk id="6" creationId="{58A4BF49-A155-41A8-B9AA-619E36C69BBA}"/>
          </ac:picMkLst>
        </pc:picChg>
      </pc:sldChg>
      <pc:sldChg chg="addSp delSp modSp add mod setBg modNotesTx">
        <pc:chgData name="Valerie Bernstein" userId="8f494af5-02b1-4410-8f5c-a398fe734a9f" providerId="ADAL" clId="{0B76BF04-8AEB-457C-8A4E-10467CC33DF9}" dt="2021-01-20T03:39:52.687" v="8083" actId="20577"/>
        <pc:sldMkLst>
          <pc:docMk/>
          <pc:sldMk cId="2140107730" sldId="263"/>
        </pc:sldMkLst>
        <pc:spChg chg="mod">
          <ac:chgData name="Valerie Bernstein" userId="8f494af5-02b1-4410-8f5c-a398fe734a9f" providerId="ADAL" clId="{0B76BF04-8AEB-457C-8A4E-10467CC33DF9}" dt="2021-01-20T02:42:25.303" v="7937" actId="20577"/>
          <ac:spMkLst>
            <pc:docMk/>
            <pc:sldMk cId="2140107730" sldId="263"/>
            <ac:spMk id="2" creationId="{33E40384-740B-49BE-95D8-23B93C6B1267}"/>
          </ac:spMkLst>
        </pc:spChg>
        <pc:spChg chg="mod ord">
          <ac:chgData name="Valerie Bernstein" userId="8f494af5-02b1-4410-8f5c-a398fe734a9f" providerId="ADAL" clId="{0B76BF04-8AEB-457C-8A4E-10467CC33DF9}" dt="2021-01-20T01:29:31.294" v="6929" actId="255"/>
          <ac:spMkLst>
            <pc:docMk/>
            <pc:sldMk cId="2140107730" sldId="263"/>
            <ac:spMk id="3" creationId="{224F78BE-E4FC-44C3-860D-A661A713A8AF}"/>
          </ac:spMkLst>
        </pc:spChg>
        <pc:spChg chg="add del">
          <ac:chgData name="Valerie Bernstein" userId="8f494af5-02b1-4410-8f5c-a398fe734a9f" providerId="ADAL" clId="{0B76BF04-8AEB-457C-8A4E-10467CC33DF9}" dt="2021-01-20T01:13:04.834" v="6728" actId="26606"/>
          <ac:spMkLst>
            <pc:docMk/>
            <pc:sldMk cId="2140107730" sldId="263"/>
            <ac:spMk id="71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1:13:04.834" v="6728" actId="26606"/>
          <ac:spMkLst>
            <pc:docMk/>
            <pc:sldMk cId="2140107730" sldId="263"/>
            <ac:spMk id="73" creationId="{E186B68C-84BC-4A6E-99D1-EE87483C1349}"/>
          </ac:spMkLst>
        </pc:spChg>
        <pc:spChg chg="add del">
          <ac:chgData name="Valerie Bernstein" userId="8f494af5-02b1-4410-8f5c-a398fe734a9f" providerId="ADAL" clId="{0B76BF04-8AEB-457C-8A4E-10467CC33DF9}" dt="2021-01-20T01:13:04.834" v="6728" actId="26606"/>
          <ac:spMkLst>
            <pc:docMk/>
            <pc:sldMk cId="2140107730" sldId="263"/>
            <ac:spMk id="75" creationId="{6166C6D1-23AC-49C4-BA07-238E4E9F8CEB}"/>
          </ac:spMkLst>
        </pc:spChg>
        <pc:spChg chg="add del">
          <ac:chgData name="Valerie Bernstein" userId="8f494af5-02b1-4410-8f5c-a398fe734a9f" providerId="ADAL" clId="{0B76BF04-8AEB-457C-8A4E-10467CC33DF9}" dt="2021-01-20T01:13:04.834" v="6728" actId="26606"/>
          <ac:spMkLst>
            <pc:docMk/>
            <pc:sldMk cId="2140107730" sldId="263"/>
            <ac:spMk id="77" creationId="{33A87B69-D1B1-4DA7-B224-F220FC5235E6}"/>
          </ac:spMkLst>
        </pc:spChg>
        <pc:spChg chg="add del">
          <ac:chgData name="Valerie Bernstein" userId="8f494af5-02b1-4410-8f5c-a398fe734a9f" providerId="ADAL" clId="{0B76BF04-8AEB-457C-8A4E-10467CC33DF9}" dt="2021-01-20T01:13:04.834" v="6728" actId="26606"/>
          <ac:spMkLst>
            <pc:docMk/>
            <pc:sldMk cId="2140107730" sldId="263"/>
            <ac:spMk id="79" creationId="{1C091803-41C2-48E0-9228-5148460C7479}"/>
          </ac:spMkLst>
        </pc:spChg>
        <pc:spChg chg="add del">
          <ac:chgData name="Valerie Bernstein" userId="8f494af5-02b1-4410-8f5c-a398fe734a9f" providerId="ADAL" clId="{0B76BF04-8AEB-457C-8A4E-10467CC33DF9}" dt="2021-01-20T01:13:34.461" v="6731" actId="26606"/>
          <ac:spMkLst>
            <pc:docMk/>
            <pc:sldMk cId="2140107730" sldId="263"/>
            <ac:spMk id="81" creationId="{33A87B69-D1B1-4DA7-B224-F220FC5235E6}"/>
          </ac:spMkLst>
        </pc:spChg>
        <pc:spChg chg="add del">
          <ac:chgData name="Valerie Bernstein" userId="8f494af5-02b1-4410-8f5c-a398fe734a9f" providerId="ADAL" clId="{0B76BF04-8AEB-457C-8A4E-10467CC33DF9}" dt="2021-01-20T01:13:34.461" v="6731" actId="26606"/>
          <ac:spMkLst>
            <pc:docMk/>
            <pc:sldMk cId="2140107730" sldId="263"/>
            <ac:spMk id="83" creationId="{1C091803-41C2-48E0-9228-5148460C7479}"/>
          </ac:spMkLst>
        </pc:spChg>
        <pc:spChg chg="add del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28" creationId="{4038CB10-1F5C-4D54-9DF7-12586DE5B007}"/>
          </ac:spMkLst>
        </pc:spChg>
        <pc:spChg chg="add del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29" creationId="{36D30126-6314-4A93-B27E-5C66CF781924}"/>
          </ac:spMkLst>
        </pc:spChg>
        <pc:spChg chg="add del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30" creationId="{73ED6512-6858-4552-B699-9A97FE9A4EA2}"/>
          </ac:spMkLst>
        </pc:spChg>
        <pc:spChg chg="add del">
          <ac:chgData name="Valerie Bernstein" userId="8f494af5-02b1-4410-8f5c-a398fe734a9f" providerId="ADAL" clId="{0B76BF04-8AEB-457C-8A4E-10467CC33DF9}" dt="2021-01-20T01:13:34.461" v="6731" actId="26606"/>
          <ac:spMkLst>
            <pc:docMk/>
            <pc:sldMk cId="2140107730" sldId="263"/>
            <ac:spMk id="1032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1:13:34.461" v="6731" actId="26606"/>
          <ac:spMkLst>
            <pc:docMk/>
            <pc:sldMk cId="2140107730" sldId="263"/>
            <ac:spMk id="1033" creationId="{E186B68C-84BC-4A6E-99D1-EE87483C1349}"/>
          </ac:spMkLst>
        </pc:spChg>
        <pc:spChg chg="add del">
          <ac:chgData name="Valerie Bernstein" userId="8f494af5-02b1-4410-8f5c-a398fe734a9f" providerId="ADAL" clId="{0B76BF04-8AEB-457C-8A4E-10467CC33DF9}" dt="2021-01-20T01:13:34.461" v="6731" actId="26606"/>
          <ac:spMkLst>
            <pc:docMk/>
            <pc:sldMk cId="2140107730" sldId="263"/>
            <ac:spMk id="1034" creationId="{6166C6D1-23AC-49C4-BA07-238E4E9F8CEB}"/>
          </ac:spMkLst>
        </pc:spChg>
        <pc:spChg chg="add del">
          <ac:chgData name="Valerie Bernstein" userId="8f494af5-02b1-4410-8f5c-a398fe734a9f" providerId="ADAL" clId="{0B76BF04-8AEB-457C-8A4E-10467CC33DF9}" dt="2021-01-20T01:13:42.957" v="6733" actId="26606"/>
          <ac:spMkLst>
            <pc:docMk/>
            <pc:sldMk cId="2140107730" sldId="263"/>
            <ac:spMk id="1036" creationId="{4038CB10-1F5C-4D54-9DF7-12586DE5B007}"/>
          </ac:spMkLst>
        </pc:spChg>
        <pc:spChg chg="add del">
          <ac:chgData name="Valerie Bernstein" userId="8f494af5-02b1-4410-8f5c-a398fe734a9f" providerId="ADAL" clId="{0B76BF04-8AEB-457C-8A4E-10467CC33DF9}" dt="2021-01-20T01:13:42.957" v="6733" actId="26606"/>
          <ac:spMkLst>
            <pc:docMk/>
            <pc:sldMk cId="2140107730" sldId="263"/>
            <ac:spMk id="1037" creationId="{36D30126-6314-4A93-B27E-5C66CF781924}"/>
          </ac:spMkLst>
        </pc:spChg>
        <pc:spChg chg="add del">
          <ac:chgData name="Valerie Bernstein" userId="8f494af5-02b1-4410-8f5c-a398fe734a9f" providerId="ADAL" clId="{0B76BF04-8AEB-457C-8A4E-10467CC33DF9}" dt="2021-01-20T01:13:42.957" v="6733" actId="26606"/>
          <ac:spMkLst>
            <pc:docMk/>
            <pc:sldMk cId="2140107730" sldId="263"/>
            <ac:spMk id="1038" creationId="{73ED6512-6858-4552-B699-9A97FE9A4EA2}"/>
          </ac:spMkLst>
        </pc:spChg>
        <pc:spChg chg="add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40" creationId="{B775CD93-9DF2-48CB-9F57-1BCA9A46C7FA}"/>
          </ac:spMkLst>
        </pc:spChg>
        <pc:spChg chg="add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41" creationId="{E186B68C-84BC-4A6E-99D1-EE87483C1349}"/>
          </ac:spMkLst>
        </pc:spChg>
        <pc:spChg chg="add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42" creationId="{6166C6D1-23AC-49C4-BA07-238E4E9F8CEB}"/>
          </ac:spMkLst>
        </pc:spChg>
        <pc:spChg chg="add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43" creationId="{33A87B69-D1B1-4DA7-B224-F220FC5235E6}"/>
          </ac:spMkLst>
        </pc:spChg>
        <pc:spChg chg="add">
          <ac:chgData name="Valerie Bernstein" userId="8f494af5-02b1-4410-8f5c-a398fe734a9f" providerId="ADAL" clId="{0B76BF04-8AEB-457C-8A4E-10467CC33DF9}" dt="2021-01-20T01:13:42.989" v="6734" actId="26606"/>
          <ac:spMkLst>
            <pc:docMk/>
            <pc:sldMk cId="2140107730" sldId="263"/>
            <ac:spMk id="1044" creationId="{1C091803-41C2-48E0-9228-5148460C7479}"/>
          </ac:spMkLst>
        </pc:spChg>
        <pc:picChg chg="add mod">
          <ac:chgData name="Valerie Bernstein" userId="8f494af5-02b1-4410-8f5c-a398fe734a9f" providerId="ADAL" clId="{0B76BF04-8AEB-457C-8A4E-10467CC33DF9}" dt="2021-01-20T01:13:42.989" v="6734" actId="26606"/>
          <ac:picMkLst>
            <pc:docMk/>
            <pc:sldMk cId="2140107730" sldId="263"/>
            <ac:picMk id="1026" creationId="{AEE65A4C-E549-4C40-9A43-395A0F221DC7}"/>
          </ac:picMkLst>
        </pc:picChg>
      </pc:sldChg>
      <pc:sldChg chg="addSp modSp add del">
        <pc:chgData name="Valerie Bernstein" userId="8f494af5-02b1-4410-8f5c-a398fe734a9f" providerId="ADAL" clId="{0B76BF04-8AEB-457C-8A4E-10467CC33DF9}" dt="2021-01-20T02:34:27.699" v="7807" actId="2696"/>
        <pc:sldMkLst>
          <pc:docMk/>
          <pc:sldMk cId="2126188074" sldId="264"/>
        </pc:sldMkLst>
        <pc:spChg chg="mod">
          <ac:chgData name="Valerie Bernstein" userId="8f494af5-02b1-4410-8f5c-a398fe734a9f" providerId="ADAL" clId="{0B76BF04-8AEB-457C-8A4E-10467CC33DF9}" dt="2021-01-17T19:49:01.470" v="2084" actId="20577"/>
          <ac:spMkLst>
            <pc:docMk/>
            <pc:sldMk cId="2126188074" sldId="264"/>
            <ac:spMk id="2" creationId="{72B9A451-8947-4628-9160-2B9400FB5F76}"/>
          </ac:spMkLst>
        </pc:spChg>
        <pc:spChg chg="mod">
          <ac:chgData name="Valerie Bernstein" userId="8f494af5-02b1-4410-8f5c-a398fe734a9f" providerId="ADAL" clId="{0B76BF04-8AEB-457C-8A4E-10467CC33DF9}" dt="2021-01-18T02:04:35.612" v="3890" actId="20577"/>
          <ac:spMkLst>
            <pc:docMk/>
            <pc:sldMk cId="2126188074" sldId="264"/>
            <ac:spMk id="3" creationId="{7A99444C-E0AC-47A5-A821-0786B5AAFC40}"/>
          </ac:spMkLst>
        </pc:spChg>
        <pc:graphicFrameChg chg="add mod">
          <ac:chgData name="Valerie Bernstein" userId="8f494af5-02b1-4410-8f5c-a398fe734a9f" providerId="ADAL" clId="{0B76BF04-8AEB-457C-8A4E-10467CC33DF9}" dt="2021-01-20T02:34:18.480" v="7806"/>
          <ac:graphicFrameMkLst>
            <pc:docMk/>
            <pc:sldMk cId="2126188074" sldId="264"/>
            <ac:graphicFrameMk id="4" creationId="{7661FC0D-191A-45A2-BA81-90953016ABF6}"/>
          </ac:graphicFrameMkLst>
        </pc:graphicFrameChg>
      </pc:sldChg>
      <pc:sldChg chg="addSp modSp add del">
        <pc:chgData name="Valerie Bernstein" userId="8f494af5-02b1-4410-8f5c-a398fe734a9f" providerId="ADAL" clId="{0B76BF04-8AEB-457C-8A4E-10467CC33DF9}" dt="2021-01-19T20:38:38.144" v="5063" actId="2696"/>
        <pc:sldMkLst>
          <pc:docMk/>
          <pc:sldMk cId="1073732761" sldId="265"/>
        </pc:sldMkLst>
        <pc:spChg chg="add mod">
          <ac:chgData name="Valerie Bernstein" userId="8f494af5-02b1-4410-8f5c-a398fe734a9f" providerId="ADAL" clId="{0B76BF04-8AEB-457C-8A4E-10467CC33DF9}" dt="2021-01-19T15:28:08.933" v="4065" actId="164"/>
          <ac:spMkLst>
            <pc:docMk/>
            <pc:sldMk cId="1073732761" sldId="265"/>
            <ac:spMk id="2" creationId="{856195B4-6124-4272-8E5F-BAA24C5178B8}"/>
          </ac:spMkLst>
        </pc:spChg>
        <pc:spChg chg="add mod">
          <ac:chgData name="Valerie Bernstein" userId="8f494af5-02b1-4410-8f5c-a398fe734a9f" providerId="ADAL" clId="{0B76BF04-8AEB-457C-8A4E-10467CC33DF9}" dt="2021-01-19T15:28:08.933" v="4065" actId="164"/>
          <ac:spMkLst>
            <pc:docMk/>
            <pc:sldMk cId="1073732761" sldId="265"/>
            <ac:spMk id="3" creationId="{9AC0D5AA-FF6D-4012-A6BA-63606059EA59}"/>
          </ac:spMkLst>
        </pc:spChg>
        <pc:grpChg chg="add mod">
          <ac:chgData name="Valerie Bernstein" userId="8f494af5-02b1-4410-8f5c-a398fe734a9f" providerId="ADAL" clId="{0B76BF04-8AEB-457C-8A4E-10467CC33DF9}" dt="2021-01-19T15:32:50.918" v="4083" actId="1076"/>
          <ac:grpSpMkLst>
            <pc:docMk/>
            <pc:sldMk cId="1073732761" sldId="265"/>
            <ac:grpSpMk id="4" creationId="{2762CA58-D336-4C88-95CB-ADB8DFCB316B}"/>
          </ac:grpSpMkLst>
        </pc:grpChg>
      </pc:sldChg>
      <pc:sldChg chg="delSp modSp add ord modNotesTx">
        <pc:chgData name="Valerie Bernstein" userId="8f494af5-02b1-4410-8f5c-a398fe734a9f" providerId="ADAL" clId="{0B76BF04-8AEB-457C-8A4E-10467CC33DF9}" dt="2021-01-20T03:39:27.711" v="8080" actId="20577"/>
        <pc:sldMkLst>
          <pc:docMk/>
          <pc:sldMk cId="2677960769" sldId="266"/>
        </pc:sldMkLst>
        <pc:spChg chg="mod">
          <ac:chgData name="Valerie Bernstein" userId="8f494af5-02b1-4410-8f5c-a398fe734a9f" providerId="ADAL" clId="{0B76BF04-8AEB-457C-8A4E-10467CC33DF9}" dt="2021-01-19T22:59:27.152" v="6272" actId="1076"/>
          <ac:spMkLst>
            <pc:docMk/>
            <pc:sldMk cId="2677960769" sldId="266"/>
            <ac:spMk id="2" creationId="{58E5BD80-D3CC-401A-9582-574A6C2674CA}"/>
          </ac:spMkLst>
        </pc:spChg>
        <pc:spChg chg="del">
          <ac:chgData name="Valerie Bernstein" userId="8f494af5-02b1-4410-8f5c-a398fe734a9f" providerId="ADAL" clId="{0B76BF04-8AEB-457C-8A4E-10467CC33DF9}" dt="2021-01-19T20:37:55.248" v="5059" actId="478"/>
          <ac:spMkLst>
            <pc:docMk/>
            <pc:sldMk cId="2677960769" sldId="266"/>
            <ac:spMk id="5" creationId="{0AE65F2A-F83A-4354-9602-899A27E15892}"/>
          </ac:spMkLst>
        </pc:spChg>
        <pc:spChg chg="del topLvl">
          <ac:chgData name="Valerie Bernstein" userId="8f494af5-02b1-4410-8f5c-a398fe734a9f" providerId="ADAL" clId="{0B76BF04-8AEB-457C-8A4E-10467CC33DF9}" dt="2021-01-19T20:37:42.146" v="5057" actId="478"/>
          <ac:spMkLst>
            <pc:docMk/>
            <pc:sldMk cId="2677960769" sldId="266"/>
            <ac:spMk id="7" creationId="{0F6622A2-B158-4925-AB3C-10D39E2B6FAB}"/>
          </ac:spMkLst>
        </pc:spChg>
        <pc:spChg chg="del topLvl">
          <ac:chgData name="Valerie Bernstein" userId="8f494af5-02b1-4410-8f5c-a398fe734a9f" providerId="ADAL" clId="{0B76BF04-8AEB-457C-8A4E-10467CC33DF9}" dt="2021-01-19T20:36:50.324" v="5050" actId="478"/>
          <ac:spMkLst>
            <pc:docMk/>
            <pc:sldMk cId="2677960769" sldId="266"/>
            <ac:spMk id="8" creationId="{CEA137EC-D552-4A6D-8CBF-039C9CAAAD9E}"/>
          </ac:spMkLst>
        </pc:spChg>
        <pc:grpChg chg="del">
          <ac:chgData name="Valerie Bernstein" userId="8f494af5-02b1-4410-8f5c-a398fe734a9f" providerId="ADAL" clId="{0B76BF04-8AEB-457C-8A4E-10467CC33DF9}" dt="2021-01-19T20:36:50.324" v="5050" actId="478"/>
          <ac:grpSpMkLst>
            <pc:docMk/>
            <pc:sldMk cId="2677960769" sldId="266"/>
            <ac:grpSpMk id="6" creationId="{D5728AC6-2894-4F00-9EB3-C68294273410}"/>
          </ac:grpSpMkLst>
        </pc:grpChg>
        <pc:graphicFrameChg chg="mod">
          <ac:chgData name="Valerie Bernstein" userId="8f494af5-02b1-4410-8f5c-a398fe734a9f" providerId="ADAL" clId="{0B76BF04-8AEB-457C-8A4E-10467CC33DF9}" dt="2021-01-19T20:38:29.199" v="5062"/>
          <ac:graphicFrameMkLst>
            <pc:docMk/>
            <pc:sldMk cId="2677960769" sldId="266"/>
            <ac:graphicFrameMk id="3" creationId="{68578E46-5F54-4CF9-BB58-DDC3CD5B6080}"/>
          </ac:graphicFrameMkLst>
        </pc:graphicFrameChg>
      </pc:sldChg>
      <pc:sldChg chg="delSp modSp add del ord">
        <pc:chgData name="Valerie Bernstein" userId="8f494af5-02b1-4410-8f5c-a398fe734a9f" providerId="ADAL" clId="{0B76BF04-8AEB-457C-8A4E-10467CC33DF9}" dt="2021-01-20T02:31:00.818" v="7784" actId="2696"/>
        <pc:sldMkLst>
          <pc:docMk/>
          <pc:sldMk cId="4180708435" sldId="267"/>
        </pc:sldMkLst>
        <pc:spChg chg="mod">
          <ac:chgData name="Valerie Bernstein" userId="8f494af5-02b1-4410-8f5c-a398fe734a9f" providerId="ADAL" clId="{0B76BF04-8AEB-457C-8A4E-10467CC33DF9}" dt="2021-01-19T15:50:49.496" v="4208" actId="14100"/>
          <ac:spMkLst>
            <pc:docMk/>
            <pc:sldMk cId="4180708435" sldId="267"/>
            <ac:spMk id="5" creationId="{0AE65F2A-F83A-4354-9602-899A27E15892}"/>
          </ac:spMkLst>
        </pc:spChg>
        <pc:spChg chg="del">
          <ac:chgData name="Valerie Bernstein" userId="8f494af5-02b1-4410-8f5c-a398fe734a9f" providerId="ADAL" clId="{0B76BF04-8AEB-457C-8A4E-10467CC33DF9}" dt="2021-01-19T15:50:28.444" v="4205" actId="478"/>
          <ac:spMkLst>
            <pc:docMk/>
            <pc:sldMk cId="4180708435" sldId="267"/>
            <ac:spMk id="14" creationId="{4B4FB303-66DC-4AC6-8DF9-55AC5386873A}"/>
          </ac:spMkLst>
        </pc:spChg>
        <pc:spChg chg="del">
          <ac:chgData name="Valerie Bernstein" userId="8f494af5-02b1-4410-8f5c-a398fe734a9f" providerId="ADAL" clId="{0B76BF04-8AEB-457C-8A4E-10467CC33DF9}" dt="2021-01-19T15:50:24.516" v="4204" actId="478"/>
          <ac:spMkLst>
            <pc:docMk/>
            <pc:sldMk cId="4180708435" sldId="267"/>
            <ac:spMk id="17" creationId="{2A64FDAB-BC1E-4753-B9DF-2FE4A1228098}"/>
          </ac:spMkLst>
        </pc:spChg>
        <pc:spChg chg="mod">
          <ac:chgData name="Valerie Bernstein" userId="8f494af5-02b1-4410-8f5c-a398fe734a9f" providerId="ADAL" clId="{0B76BF04-8AEB-457C-8A4E-10467CC33DF9}" dt="2021-01-19T15:50:38.180" v="4207" actId="14100"/>
          <ac:spMkLst>
            <pc:docMk/>
            <pc:sldMk cId="4180708435" sldId="267"/>
            <ac:spMk id="18" creationId="{1C11BED4-80C5-4A66-B300-DA5B37AB402B}"/>
          </ac:spMkLst>
        </pc:spChg>
      </pc:sldChg>
      <pc:sldChg chg="addSp delSp modSp add mod setBg">
        <pc:chgData name="Valerie Bernstein" userId="8f494af5-02b1-4410-8f5c-a398fe734a9f" providerId="ADAL" clId="{0B76BF04-8AEB-457C-8A4E-10467CC33DF9}" dt="2021-01-19T22:14:20.704" v="5939" actId="20577"/>
        <pc:sldMkLst>
          <pc:docMk/>
          <pc:sldMk cId="733361350" sldId="268"/>
        </pc:sldMkLst>
        <pc:spChg chg="mod">
          <ac:chgData name="Valerie Bernstein" userId="8f494af5-02b1-4410-8f5c-a398fe734a9f" providerId="ADAL" clId="{0B76BF04-8AEB-457C-8A4E-10467CC33DF9}" dt="2021-01-19T20:14:26.598" v="4688" actId="27636"/>
          <ac:spMkLst>
            <pc:docMk/>
            <pc:sldMk cId="733361350" sldId="268"/>
            <ac:spMk id="2" creationId="{20061AE3-D9A8-4A29-AE9F-6D5A0ACF86C6}"/>
          </ac:spMkLst>
        </pc:spChg>
        <pc:spChg chg="del mod">
          <ac:chgData name="Valerie Bernstein" userId="8f494af5-02b1-4410-8f5c-a398fe734a9f" providerId="ADAL" clId="{0B76BF04-8AEB-457C-8A4E-10467CC33DF9}" dt="2021-01-19T19:55:00.181" v="4304" actId="931"/>
          <ac:spMkLst>
            <pc:docMk/>
            <pc:sldMk cId="733361350" sldId="268"/>
            <ac:spMk id="3" creationId="{53E32D37-717D-417F-A50D-648BD4518CC3}"/>
          </ac:spMkLst>
        </pc:spChg>
        <pc:spChg chg="add mod ord">
          <ac:chgData name="Valerie Bernstein" userId="8f494af5-02b1-4410-8f5c-a398fe734a9f" providerId="ADAL" clId="{0B76BF04-8AEB-457C-8A4E-10467CC33DF9}" dt="2021-01-19T19:55:33.633" v="4313" actId="1076"/>
          <ac:spMkLst>
            <pc:docMk/>
            <pc:sldMk cId="733361350" sldId="268"/>
            <ac:spMk id="5" creationId="{F070722F-3C80-4B15-A594-CEACECADF14D}"/>
          </ac:spMkLst>
        </pc:spChg>
        <pc:spChg chg="add">
          <ac:chgData name="Valerie Bernstein" userId="8f494af5-02b1-4410-8f5c-a398fe734a9f" providerId="ADAL" clId="{0B76BF04-8AEB-457C-8A4E-10467CC33DF9}" dt="2021-01-19T19:34:47.391" v="4295" actId="26606"/>
          <ac:spMkLst>
            <pc:docMk/>
            <pc:sldMk cId="733361350" sldId="268"/>
            <ac:spMk id="13" creationId="{B775CD93-9DF2-48CB-9F57-1BCA9A46C7FA}"/>
          </ac:spMkLst>
        </pc:spChg>
        <pc:spChg chg="add mod">
          <ac:chgData name="Valerie Bernstein" userId="8f494af5-02b1-4410-8f5c-a398fe734a9f" providerId="ADAL" clId="{0B76BF04-8AEB-457C-8A4E-10467CC33DF9}" dt="2021-01-19T20:05:09.623" v="4530" actId="1076"/>
          <ac:spMkLst>
            <pc:docMk/>
            <pc:sldMk cId="733361350" sldId="268"/>
            <ac:spMk id="14" creationId="{1F070722-E133-4542-8A22-1003090464B3}"/>
          </ac:spMkLst>
        </pc:spChg>
        <pc:spChg chg="add">
          <ac:chgData name="Valerie Bernstein" userId="8f494af5-02b1-4410-8f5c-a398fe734a9f" providerId="ADAL" clId="{0B76BF04-8AEB-457C-8A4E-10467CC33DF9}" dt="2021-01-19T19:34:47.391" v="4295" actId="26606"/>
          <ac:spMkLst>
            <pc:docMk/>
            <pc:sldMk cId="733361350" sldId="268"/>
            <ac:spMk id="15" creationId="{E186B68C-84BC-4A6E-99D1-EE87483C1349}"/>
          </ac:spMkLst>
        </pc:spChg>
        <pc:spChg chg="add mod topLvl">
          <ac:chgData name="Valerie Bernstein" userId="8f494af5-02b1-4410-8f5c-a398fe734a9f" providerId="ADAL" clId="{0B76BF04-8AEB-457C-8A4E-10467CC33DF9}" dt="2021-01-19T20:02:48.368" v="4510" actId="164"/>
          <ac:spMkLst>
            <pc:docMk/>
            <pc:sldMk cId="733361350" sldId="268"/>
            <ac:spMk id="16" creationId="{4BB8D25E-59FD-436A-BCEF-C9021C9F0486}"/>
          </ac:spMkLst>
        </pc:spChg>
        <pc:spChg chg="add">
          <ac:chgData name="Valerie Bernstein" userId="8f494af5-02b1-4410-8f5c-a398fe734a9f" providerId="ADAL" clId="{0B76BF04-8AEB-457C-8A4E-10467CC33DF9}" dt="2021-01-19T19:34:47.391" v="4295" actId="26606"/>
          <ac:spMkLst>
            <pc:docMk/>
            <pc:sldMk cId="733361350" sldId="268"/>
            <ac:spMk id="17" creationId="{6166C6D1-23AC-49C4-BA07-238E4E9F8CEB}"/>
          </ac:spMkLst>
        </pc:spChg>
        <pc:spChg chg="add mod topLvl">
          <ac:chgData name="Valerie Bernstein" userId="8f494af5-02b1-4410-8f5c-a398fe734a9f" providerId="ADAL" clId="{0B76BF04-8AEB-457C-8A4E-10467CC33DF9}" dt="2021-01-19T20:02:48.368" v="4510" actId="164"/>
          <ac:spMkLst>
            <pc:docMk/>
            <pc:sldMk cId="733361350" sldId="268"/>
            <ac:spMk id="18" creationId="{3C2B9135-76E6-459E-B95C-3ADCCC820742}"/>
          </ac:spMkLst>
        </pc:spChg>
        <pc:spChg chg="add">
          <ac:chgData name="Valerie Bernstein" userId="8f494af5-02b1-4410-8f5c-a398fe734a9f" providerId="ADAL" clId="{0B76BF04-8AEB-457C-8A4E-10467CC33DF9}" dt="2021-01-19T19:34:47.391" v="4295" actId="26606"/>
          <ac:spMkLst>
            <pc:docMk/>
            <pc:sldMk cId="733361350" sldId="268"/>
            <ac:spMk id="19" creationId="{33A87B69-D1B1-4DA7-B224-F220FC5235E6}"/>
          </ac:spMkLst>
        </pc:spChg>
        <pc:spChg chg="add mod">
          <ac:chgData name="Valerie Bernstein" userId="8f494af5-02b1-4410-8f5c-a398fe734a9f" providerId="ADAL" clId="{0B76BF04-8AEB-457C-8A4E-10467CC33DF9}" dt="2021-01-19T20:11:22.984" v="4622" actId="255"/>
          <ac:spMkLst>
            <pc:docMk/>
            <pc:sldMk cId="733361350" sldId="268"/>
            <ac:spMk id="20" creationId="{E27B7E43-091E-4809-B5B9-16AD6C207B66}"/>
          </ac:spMkLst>
        </pc:spChg>
        <pc:spChg chg="add">
          <ac:chgData name="Valerie Bernstein" userId="8f494af5-02b1-4410-8f5c-a398fe734a9f" providerId="ADAL" clId="{0B76BF04-8AEB-457C-8A4E-10467CC33DF9}" dt="2021-01-19T19:34:47.391" v="4295" actId="26606"/>
          <ac:spMkLst>
            <pc:docMk/>
            <pc:sldMk cId="733361350" sldId="268"/>
            <ac:spMk id="21" creationId="{1C091803-41C2-48E0-9228-5148460C7479}"/>
          </ac:spMkLst>
        </pc:spChg>
        <pc:spChg chg="add mod">
          <ac:chgData name="Valerie Bernstein" userId="8f494af5-02b1-4410-8f5c-a398fe734a9f" providerId="ADAL" clId="{0B76BF04-8AEB-457C-8A4E-10467CC33DF9}" dt="2021-01-19T20:11:18.640" v="4621" actId="255"/>
          <ac:spMkLst>
            <pc:docMk/>
            <pc:sldMk cId="733361350" sldId="268"/>
            <ac:spMk id="22" creationId="{EC8C8420-54AC-4438-BD55-94E9088A9DB8}"/>
          </ac:spMkLst>
        </pc:spChg>
        <pc:spChg chg="add mod">
          <ac:chgData name="Valerie Bernstein" userId="8f494af5-02b1-4410-8f5c-a398fe734a9f" providerId="ADAL" clId="{0B76BF04-8AEB-457C-8A4E-10467CC33DF9}" dt="2021-01-19T20:11:08.939" v="4619" actId="255"/>
          <ac:spMkLst>
            <pc:docMk/>
            <pc:sldMk cId="733361350" sldId="268"/>
            <ac:spMk id="23" creationId="{666B31A2-3F39-4844-84B9-685E6287DA62}"/>
          </ac:spMkLst>
        </pc:spChg>
        <pc:spChg chg="add mod">
          <ac:chgData name="Valerie Bernstein" userId="8f494af5-02b1-4410-8f5c-a398fe734a9f" providerId="ADAL" clId="{0B76BF04-8AEB-457C-8A4E-10467CC33DF9}" dt="2021-01-19T20:11:14.006" v="4620" actId="255"/>
          <ac:spMkLst>
            <pc:docMk/>
            <pc:sldMk cId="733361350" sldId="268"/>
            <ac:spMk id="24" creationId="{8C777FEE-9CC4-410B-8818-F53D58FFF7C5}"/>
          </ac:spMkLst>
        </pc:spChg>
        <pc:spChg chg="add mod">
          <ac:chgData name="Valerie Bernstein" userId="8f494af5-02b1-4410-8f5c-a398fe734a9f" providerId="ADAL" clId="{0B76BF04-8AEB-457C-8A4E-10467CC33DF9}" dt="2021-01-19T20:11:40.746" v="4623" actId="1076"/>
          <ac:spMkLst>
            <pc:docMk/>
            <pc:sldMk cId="733361350" sldId="268"/>
            <ac:spMk id="25" creationId="{5E29F1E7-CBDF-46BC-9988-86FE9799AD35}"/>
          </ac:spMkLst>
        </pc:spChg>
        <pc:spChg chg="add mod">
          <ac:chgData name="Valerie Bernstein" userId="8f494af5-02b1-4410-8f5c-a398fe734a9f" providerId="ADAL" clId="{0B76BF04-8AEB-457C-8A4E-10467CC33DF9}" dt="2021-01-19T22:14:20.704" v="5939" actId="20577"/>
          <ac:spMkLst>
            <pc:docMk/>
            <pc:sldMk cId="733361350" sldId="268"/>
            <ac:spMk id="33" creationId="{9418E4DD-81B8-49EB-A597-ECB6E0EB1556}"/>
          </ac:spMkLst>
        </pc:spChg>
        <pc:grpChg chg="add mod">
          <ac:chgData name="Valerie Bernstein" userId="8f494af5-02b1-4410-8f5c-a398fe734a9f" providerId="ADAL" clId="{0B76BF04-8AEB-457C-8A4E-10467CC33DF9}" dt="2021-01-19T19:38:03.354" v="4299" actId="14100"/>
          <ac:grpSpMkLst>
            <pc:docMk/>
            <pc:sldMk cId="733361350" sldId="268"/>
            <ac:grpSpMk id="8" creationId="{094F9690-C3F9-4851-8F66-F7297C5FD59F}"/>
          </ac:grpSpMkLst>
        </pc:grpChg>
        <pc:grpChg chg="add del mod">
          <ac:chgData name="Valerie Bernstein" userId="8f494af5-02b1-4410-8f5c-a398fe734a9f" providerId="ADAL" clId="{0B76BF04-8AEB-457C-8A4E-10467CC33DF9}" dt="2021-01-19T19:58:39.976" v="4323" actId="165"/>
          <ac:grpSpMkLst>
            <pc:docMk/>
            <pc:sldMk cId="733361350" sldId="268"/>
            <ac:grpSpMk id="11" creationId="{6436A2AA-B405-4F24-B2F3-6CF1BDAABA42}"/>
          </ac:grpSpMkLst>
        </pc:grpChg>
        <pc:grpChg chg="add mod">
          <ac:chgData name="Valerie Bernstein" userId="8f494af5-02b1-4410-8f5c-a398fe734a9f" providerId="ADAL" clId="{0B76BF04-8AEB-457C-8A4E-10467CC33DF9}" dt="2021-01-19T20:03:45.892" v="4513" actId="14100"/>
          <ac:grpSpMkLst>
            <pc:docMk/>
            <pc:sldMk cId="733361350" sldId="268"/>
            <ac:grpSpMk id="12" creationId="{0FC1A839-5089-4286-8A8F-AEE883F14632}"/>
          </ac:grpSpMkLst>
        </pc:grpChg>
        <pc:picChg chg="del mod">
          <ac:chgData name="Valerie Bernstein" userId="8f494af5-02b1-4410-8f5c-a398fe734a9f" providerId="ADAL" clId="{0B76BF04-8AEB-457C-8A4E-10467CC33DF9}" dt="2021-01-19T19:32:44.314" v="4292" actId="478"/>
          <ac:picMkLst>
            <pc:docMk/>
            <pc:sldMk cId="733361350" sldId="268"/>
            <ac:picMk id="4" creationId="{B669B72D-5AD5-4DB7-A433-861119898B27}"/>
          </ac:picMkLst>
        </pc:picChg>
        <pc:picChg chg="add mod ord">
          <ac:chgData name="Valerie Bernstein" userId="8f494af5-02b1-4410-8f5c-a398fe734a9f" providerId="ADAL" clId="{0B76BF04-8AEB-457C-8A4E-10467CC33DF9}" dt="2021-01-19T19:56:06.422" v="4317" actId="1076"/>
          <ac:picMkLst>
            <pc:docMk/>
            <pc:sldMk cId="733361350" sldId="268"/>
            <ac:picMk id="10" creationId="{5E08A1BD-6AB1-4C8B-852F-9A8C075B5E82}"/>
          </ac:picMkLst>
        </pc:picChg>
        <pc:cxnChg chg="add mod">
          <ac:chgData name="Valerie Bernstein" userId="8f494af5-02b1-4410-8f5c-a398fe734a9f" providerId="ADAL" clId="{0B76BF04-8AEB-457C-8A4E-10467CC33DF9}" dt="2021-01-19T20:13:34.428" v="4644" actId="14100"/>
          <ac:cxnSpMkLst>
            <pc:docMk/>
            <pc:sldMk cId="733361350" sldId="268"/>
            <ac:cxnSpMk id="27" creationId="{5AD48105-37C6-43C3-AA9A-2D4BC3F06B9C}"/>
          </ac:cxnSpMkLst>
        </pc:cxnChg>
      </pc:sldChg>
      <pc:sldChg chg="addSp delSp modSp add mod setBg">
        <pc:chgData name="Valerie Bernstein" userId="8f494af5-02b1-4410-8f5c-a398fe734a9f" providerId="ADAL" clId="{0B76BF04-8AEB-457C-8A4E-10467CC33DF9}" dt="2021-01-19T22:15:27.307" v="5942" actId="207"/>
        <pc:sldMkLst>
          <pc:docMk/>
          <pc:sldMk cId="2355187769" sldId="269"/>
        </pc:sldMkLst>
        <pc:spChg chg="mod">
          <ac:chgData name="Valerie Bernstein" userId="8f494af5-02b1-4410-8f5c-a398fe734a9f" providerId="ADAL" clId="{0B76BF04-8AEB-457C-8A4E-10467CC33DF9}" dt="2021-01-19T22:15:27.307" v="5942" actId="207"/>
          <ac:spMkLst>
            <pc:docMk/>
            <pc:sldMk cId="2355187769" sldId="269"/>
            <ac:spMk id="2" creationId="{8025C293-7272-4892-91F8-14BBB8376F60}"/>
          </ac:spMkLst>
        </pc:spChg>
        <pc:spChg chg="mod">
          <ac:chgData name="Valerie Bernstein" userId="8f494af5-02b1-4410-8f5c-a398fe734a9f" providerId="ADAL" clId="{0B76BF04-8AEB-457C-8A4E-10467CC33DF9}" dt="2021-01-19T20:46:52.391" v="5280" actId="255"/>
          <ac:spMkLst>
            <pc:docMk/>
            <pc:sldMk cId="2355187769" sldId="269"/>
            <ac:spMk id="3" creationId="{B2E7BD56-D8A1-4483-984A-33FD946DF3F2}"/>
          </ac:spMkLst>
        </pc:spChg>
        <pc:spChg chg="add del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8" creationId="{CDA1A2E9-63FE-408D-A803-8E306ECAB4B3}"/>
          </ac:spMkLst>
        </pc:spChg>
        <pc:spChg chg="add del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10" creationId="{1A882A9F-F4E9-4E23-8F0B-20B5DF42EAA9}"/>
          </ac:spMkLst>
        </pc:spChg>
        <pc:spChg chg="add del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12" creationId="{FBE9F90C-C163-435B-9A68-D15C92D1CF2B}"/>
          </ac:spMkLst>
        </pc:spChg>
        <pc:spChg chg="add del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14" creationId="{42280AB2-77A5-4CB7-AF7D-1795CA8DC7BC}"/>
          </ac:spMkLst>
        </pc:spChg>
        <pc:spChg chg="add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21" creationId="{CDA1A2E9-63FE-408D-A803-8E306ECAB4B3}"/>
          </ac:spMkLst>
        </pc:spChg>
        <pc:spChg chg="add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23" creationId="{FBE9F90C-C163-435B-9A68-D15C92D1CF2B}"/>
          </ac:spMkLst>
        </pc:spChg>
        <pc:spChg chg="add">
          <ac:chgData name="Valerie Bernstein" userId="8f494af5-02b1-4410-8f5c-a398fe734a9f" providerId="ADAL" clId="{0B76BF04-8AEB-457C-8A4E-10467CC33DF9}" dt="2021-01-19T20:45:02.153" v="5232" actId="26606"/>
          <ac:spMkLst>
            <pc:docMk/>
            <pc:sldMk cId="2355187769" sldId="269"/>
            <ac:spMk id="25" creationId="{1A882A9F-F4E9-4E23-8F0B-20B5DF42EAA9}"/>
          </ac:spMkLst>
        </pc:spChg>
        <pc:picChg chg="add">
          <ac:chgData name="Valerie Bernstein" userId="8f494af5-02b1-4410-8f5c-a398fe734a9f" providerId="ADAL" clId="{0B76BF04-8AEB-457C-8A4E-10467CC33DF9}" dt="2021-01-19T20:45:02.153" v="5232" actId="26606"/>
          <ac:picMkLst>
            <pc:docMk/>
            <pc:sldMk cId="2355187769" sldId="269"/>
            <ac:picMk id="18" creationId="{F66EB1F2-DD70-4A54-A27D-44D653E22B49}"/>
          </ac:picMkLst>
        </pc:picChg>
      </pc:sldChg>
      <pc:sldChg chg="addSp delSp modSp add mod setBg">
        <pc:chgData name="Valerie Bernstein" userId="8f494af5-02b1-4410-8f5c-a398fe734a9f" providerId="ADAL" clId="{0B76BF04-8AEB-457C-8A4E-10467CC33DF9}" dt="2021-01-20T22:24:24.492" v="8173" actId="207"/>
        <pc:sldMkLst>
          <pc:docMk/>
          <pc:sldMk cId="3795493596" sldId="270"/>
        </pc:sldMkLst>
        <pc:spChg chg="mod">
          <ac:chgData name="Valerie Bernstein" userId="8f494af5-02b1-4410-8f5c-a398fe734a9f" providerId="ADAL" clId="{0B76BF04-8AEB-457C-8A4E-10467CC33DF9}" dt="2021-01-19T23:01:17.182" v="6282" actId="122"/>
          <ac:spMkLst>
            <pc:docMk/>
            <pc:sldMk cId="3795493596" sldId="270"/>
            <ac:spMk id="2" creationId="{BBA396FE-9E9F-4C45-B5B1-2A177E756B42}"/>
          </ac:spMkLst>
        </pc:spChg>
        <pc:spChg chg="del">
          <ac:chgData name="Valerie Bernstein" userId="8f494af5-02b1-4410-8f5c-a398fe734a9f" providerId="ADAL" clId="{0B76BF04-8AEB-457C-8A4E-10467CC33DF9}" dt="2021-01-19T22:44:24.173" v="5978" actId="931"/>
          <ac:spMkLst>
            <pc:docMk/>
            <pc:sldMk cId="3795493596" sldId="270"/>
            <ac:spMk id="3" creationId="{4CC9B525-AC58-4F92-B023-4E26E794C91F}"/>
          </ac:spMkLst>
        </pc:spChg>
        <pc:spChg chg="add del mod">
          <ac:chgData name="Valerie Bernstein" userId="8f494af5-02b1-4410-8f5c-a398fe734a9f" providerId="ADAL" clId="{0B76BF04-8AEB-457C-8A4E-10467CC33DF9}" dt="2021-01-19T22:58:10.381" v="6251" actId="931"/>
          <ac:spMkLst>
            <pc:docMk/>
            <pc:sldMk cId="3795493596" sldId="270"/>
            <ac:spMk id="7" creationId="{208CC6BB-D274-4F1E-80CB-0279C179E9F4}"/>
          </ac:spMkLst>
        </pc:spChg>
        <pc:spChg chg="add mod">
          <ac:chgData name="Valerie Bernstein" userId="8f494af5-02b1-4410-8f5c-a398fe734a9f" providerId="ADAL" clId="{0B76BF04-8AEB-457C-8A4E-10467CC33DF9}" dt="2021-01-20T22:24:24.492" v="8173" actId="207"/>
          <ac:spMkLst>
            <pc:docMk/>
            <pc:sldMk cId="3795493596" sldId="270"/>
            <ac:spMk id="10" creationId="{AA7D85D1-2762-4BAD-9C0E-265B8E23ADCF}"/>
          </ac:spMkLst>
        </pc:spChg>
        <pc:spChg chg="add">
          <ac:chgData name="Valerie Bernstein" userId="8f494af5-02b1-4410-8f5c-a398fe734a9f" providerId="ADAL" clId="{0B76BF04-8AEB-457C-8A4E-10467CC33DF9}" dt="2021-01-19T22:58:00.392" v="6250" actId="26606"/>
          <ac:spMkLst>
            <pc:docMk/>
            <pc:sldMk cId="3795493596" sldId="270"/>
            <ac:spMk id="12" creationId="{B775CD93-9DF2-48CB-9F57-1BCA9A46C7FA}"/>
          </ac:spMkLst>
        </pc:spChg>
        <pc:spChg chg="add">
          <ac:chgData name="Valerie Bernstein" userId="8f494af5-02b1-4410-8f5c-a398fe734a9f" providerId="ADAL" clId="{0B76BF04-8AEB-457C-8A4E-10467CC33DF9}" dt="2021-01-19T22:58:00.392" v="6250" actId="26606"/>
          <ac:spMkLst>
            <pc:docMk/>
            <pc:sldMk cId="3795493596" sldId="270"/>
            <ac:spMk id="14" creationId="{6166C6D1-23AC-49C4-BA07-238E4E9F8CEB}"/>
          </ac:spMkLst>
        </pc:spChg>
        <pc:spChg chg="add">
          <ac:chgData name="Valerie Bernstein" userId="8f494af5-02b1-4410-8f5c-a398fe734a9f" providerId="ADAL" clId="{0B76BF04-8AEB-457C-8A4E-10467CC33DF9}" dt="2021-01-19T22:58:00.392" v="6250" actId="26606"/>
          <ac:spMkLst>
            <pc:docMk/>
            <pc:sldMk cId="3795493596" sldId="270"/>
            <ac:spMk id="16" creationId="{1C091803-41C2-48E0-9228-5148460C7479}"/>
          </ac:spMkLst>
        </pc:spChg>
        <pc:picChg chg="add del mod">
          <ac:chgData name="Valerie Bernstein" userId="8f494af5-02b1-4410-8f5c-a398fe734a9f" providerId="ADAL" clId="{0B76BF04-8AEB-457C-8A4E-10467CC33DF9}" dt="2021-01-19T22:57:00.947" v="6249" actId="478"/>
          <ac:picMkLst>
            <pc:docMk/>
            <pc:sldMk cId="3795493596" sldId="270"/>
            <ac:picMk id="5" creationId="{BA46CF65-1D89-4090-8D91-80571E3AFBFC}"/>
          </ac:picMkLst>
        </pc:picChg>
        <pc:picChg chg="add mod ord">
          <ac:chgData name="Valerie Bernstein" userId="8f494af5-02b1-4410-8f5c-a398fe734a9f" providerId="ADAL" clId="{0B76BF04-8AEB-457C-8A4E-10467CC33DF9}" dt="2021-01-20T22:24:12.843" v="8171" actId="166"/>
          <ac:picMkLst>
            <pc:docMk/>
            <pc:sldMk cId="3795493596" sldId="270"/>
            <ac:picMk id="9" creationId="{1EF07E1B-108D-4718-AB6F-9456022ABD5A}"/>
          </ac:picMkLst>
        </pc:picChg>
      </pc:sldChg>
      <pc:sldChg chg="addSp delSp modSp add modNotesTx">
        <pc:chgData name="Valerie Bernstein" userId="8f494af5-02b1-4410-8f5c-a398fe734a9f" providerId="ADAL" clId="{0B76BF04-8AEB-457C-8A4E-10467CC33DF9}" dt="2021-01-20T03:39:33.812" v="8081" actId="20577"/>
        <pc:sldMkLst>
          <pc:docMk/>
          <pc:sldMk cId="1184171911" sldId="271"/>
        </pc:sldMkLst>
        <pc:spChg chg="del">
          <ac:chgData name="Valerie Bernstein" userId="8f494af5-02b1-4410-8f5c-a398fe734a9f" providerId="ADAL" clId="{0B76BF04-8AEB-457C-8A4E-10467CC33DF9}" dt="2021-01-19T22:51:14.625" v="6014" actId="478"/>
          <ac:spMkLst>
            <pc:docMk/>
            <pc:sldMk cId="1184171911" sldId="271"/>
            <ac:spMk id="2" creationId="{58E5BD80-D3CC-401A-9582-574A6C2674CA}"/>
          </ac:spMkLst>
        </pc:spChg>
        <pc:spChg chg="add del mod">
          <ac:chgData name="Valerie Bernstein" userId="8f494af5-02b1-4410-8f5c-a398fe734a9f" providerId="ADAL" clId="{0B76BF04-8AEB-457C-8A4E-10467CC33DF9}" dt="2021-01-19T22:53:30.928" v="6072" actId="208"/>
          <ac:spMkLst>
            <pc:docMk/>
            <pc:sldMk cId="1184171911" sldId="271"/>
            <ac:spMk id="4" creationId="{A6873945-4CB8-47F2-8665-0D97BB2B301C}"/>
          </ac:spMkLst>
        </pc:spChg>
        <pc:spChg chg="add del mod">
          <ac:chgData name="Valerie Bernstein" userId="8f494af5-02b1-4410-8f5c-a398fe734a9f" providerId="ADAL" clId="{0B76BF04-8AEB-457C-8A4E-10467CC33DF9}" dt="2021-01-19T22:56:10.356" v="6245" actId="478"/>
          <ac:spMkLst>
            <pc:docMk/>
            <pc:sldMk cId="1184171911" sldId="271"/>
            <ac:spMk id="5" creationId="{E942F449-B610-4B61-AFF7-3E64E05A2BE8}"/>
          </ac:spMkLst>
        </pc:spChg>
        <pc:spChg chg="add del mod">
          <ac:chgData name="Valerie Bernstein" userId="8f494af5-02b1-4410-8f5c-a398fe734a9f" providerId="ADAL" clId="{0B76BF04-8AEB-457C-8A4E-10467CC33DF9}" dt="2021-01-19T22:56:13.061" v="6246" actId="478"/>
          <ac:spMkLst>
            <pc:docMk/>
            <pc:sldMk cId="1184171911" sldId="271"/>
            <ac:spMk id="6" creationId="{B9111832-E05D-4C93-9504-411D1870B474}"/>
          </ac:spMkLst>
        </pc:spChg>
      </pc:sldChg>
      <pc:sldChg chg="delSp add modNotesTx">
        <pc:chgData name="Valerie Bernstein" userId="8f494af5-02b1-4410-8f5c-a398fe734a9f" providerId="ADAL" clId="{0B76BF04-8AEB-457C-8A4E-10467CC33DF9}" dt="2021-01-20T03:39:37.674" v="8082" actId="20577"/>
        <pc:sldMkLst>
          <pc:docMk/>
          <pc:sldMk cId="2232424035" sldId="272"/>
        </pc:sldMkLst>
        <pc:spChg chg="del">
          <ac:chgData name="Valerie Bernstein" userId="8f494af5-02b1-4410-8f5c-a398fe734a9f" providerId="ADAL" clId="{0B76BF04-8AEB-457C-8A4E-10467CC33DF9}" dt="2021-01-19T22:56:16.890" v="6247" actId="478"/>
          <ac:spMkLst>
            <pc:docMk/>
            <pc:sldMk cId="2232424035" sldId="272"/>
            <ac:spMk id="6" creationId="{B9111832-E05D-4C93-9504-411D1870B474}"/>
          </ac:spMkLst>
        </pc:spChg>
      </pc:sldChg>
      <pc:sldChg chg="add modNotesTx">
        <pc:chgData name="Valerie Bernstein" userId="8f494af5-02b1-4410-8f5c-a398fe734a9f" providerId="ADAL" clId="{0B76BF04-8AEB-457C-8A4E-10467CC33DF9}" dt="2021-01-20T03:38:00.953" v="8079" actId="20577"/>
        <pc:sldMkLst>
          <pc:docMk/>
          <pc:sldMk cId="2374978567" sldId="273"/>
        </pc:sldMkLst>
      </pc:sldChg>
      <pc:sldChg chg="addSp delSp modSp add">
        <pc:chgData name="Valerie Bernstein" userId="8f494af5-02b1-4410-8f5c-a398fe734a9f" providerId="ADAL" clId="{0B76BF04-8AEB-457C-8A4E-10467CC33DF9}" dt="2021-01-20T14:35:19.750" v="8139" actId="2085"/>
        <pc:sldMkLst>
          <pc:docMk/>
          <pc:sldMk cId="2511629018" sldId="274"/>
        </pc:sldMkLst>
        <pc:spChg chg="mod ord">
          <ac:chgData name="Valerie Bernstein" userId="8f494af5-02b1-4410-8f5c-a398fe734a9f" providerId="ADAL" clId="{0B76BF04-8AEB-457C-8A4E-10467CC33DF9}" dt="2021-01-20T02:41:57.097" v="7917" actId="166"/>
          <ac:spMkLst>
            <pc:docMk/>
            <pc:sldMk cId="2511629018" sldId="274"/>
            <ac:spMk id="2" creationId="{18D7E8EE-38F7-4E71-97D0-DC9AE6C8543F}"/>
          </ac:spMkLst>
        </pc:spChg>
        <pc:spChg chg="mod">
          <ac:chgData name="Valerie Bernstein" userId="8f494af5-02b1-4410-8f5c-a398fe734a9f" providerId="ADAL" clId="{0B76BF04-8AEB-457C-8A4E-10467CC33DF9}" dt="2021-01-20T01:07:22.047" v="6724" actId="1076"/>
          <ac:spMkLst>
            <pc:docMk/>
            <pc:sldMk cId="2511629018" sldId="274"/>
            <ac:spMk id="3" creationId="{4FD246B5-5236-420B-9126-6996F1DA836B}"/>
          </ac:spMkLst>
        </pc:spChg>
        <pc:spChg chg="add mod">
          <ac:chgData name="Valerie Bernstein" userId="8f494af5-02b1-4410-8f5c-a398fe734a9f" providerId="ADAL" clId="{0B76BF04-8AEB-457C-8A4E-10467CC33DF9}" dt="2021-01-20T01:03:27.419" v="6685" actId="1076"/>
          <ac:spMkLst>
            <pc:docMk/>
            <pc:sldMk cId="2511629018" sldId="274"/>
            <ac:spMk id="4" creationId="{46685B6A-E104-4171-A543-FF5C811D1658}"/>
          </ac:spMkLst>
        </pc:spChg>
        <pc:spChg chg="add mod">
          <ac:chgData name="Valerie Bernstein" userId="8f494af5-02b1-4410-8f5c-a398fe734a9f" providerId="ADAL" clId="{0B76BF04-8AEB-457C-8A4E-10467CC33DF9}" dt="2021-01-20T02:42:06.230" v="7919" actId="1076"/>
          <ac:spMkLst>
            <pc:docMk/>
            <pc:sldMk cId="2511629018" sldId="274"/>
            <ac:spMk id="16" creationId="{28882429-B6A8-46CF-BF3D-63430C445B02}"/>
          </ac:spMkLst>
        </pc:spChg>
        <pc:graphicFrameChg chg="mod">
          <ac:chgData name="Valerie Bernstein" userId="8f494af5-02b1-4410-8f5c-a398fe734a9f" providerId="ADAL" clId="{0B76BF04-8AEB-457C-8A4E-10467CC33DF9}" dt="2021-01-20T14:35:19.750" v="8139" actId="2085"/>
          <ac:graphicFrameMkLst>
            <pc:docMk/>
            <pc:sldMk cId="2511629018" sldId="274"/>
            <ac:graphicFrameMk id="43" creationId="{1BDD95E4-6213-4C62-A508-2B54928E1E9E}"/>
          </ac:graphicFrameMkLst>
        </pc:graphicFrameChg>
        <pc:picChg chg="del">
          <ac:chgData name="Valerie Bernstein" userId="8f494af5-02b1-4410-8f5c-a398fe734a9f" providerId="ADAL" clId="{0B76BF04-8AEB-457C-8A4E-10467CC33DF9}" dt="2021-01-20T01:02:49.105" v="6683" actId="478"/>
          <ac:picMkLst>
            <pc:docMk/>
            <pc:sldMk cId="2511629018" sldId="274"/>
            <ac:picMk id="11" creationId="{1E0D1F64-8F36-4F2E-8022-E7821E666F54}"/>
          </ac:picMkLst>
        </pc:picChg>
        <pc:picChg chg="del">
          <ac:chgData name="Valerie Bernstein" userId="8f494af5-02b1-4410-8f5c-a398fe734a9f" providerId="ADAL" clId="{0B76BF04-8AEB-457C-8A4E-10467CC33DF9}" dt="2021-01-20T01:00:01.299" v="6680" actId="478"/>
          <ac:picMkLst>
            <pc:docMk/>
            <pc:sldMk cId="2511629018" sldId="274"/>
            <ac:picMk id="37" creationId="{B2CEE123-32EC-4E31-89F0-273AF3316ED8}"/>
          </ac:picMkLst>
        </pc:picChg>
        <pc:picChg chg="del">
          <ac:chgData name="Valerie Bernstein" userId="8f494af5-02b1-4410-8f5c-a398fe734a9f" providerId="ADAL" clId="{0B76BF04-8AEB-457C-8A4E-10467CC33DF9}" dt="2021-01-20T01:00:03.203" v="6681" actId="478"/>
          <ac:picMkLst>
            <pc:docMk/>
            <pc:sldMk cId="2511629018" sldId="274"/>
            <ac:picMk id="39" creationId="{9F974A8D-DF02-4F51-8C62-58FCD12E3552}"/>
          </ac:picMkLst>
        </pc:picChg>
        <pc:picChg chg="del">
          <ac:chgData name="Valerie Bernstein" userId="8f494af5-02b1-4410-8f5c-a398fe734a9f" providerId="ADAL" clId="{0B76BF04-8AEB-457C-8A4E-10467CC33DF9}" dt="2021-01-20T01:00:05.067" v="6682" actId="478"/>
          <ac:picMkLst>
            <pc:docMk/>
            <pc:sldMk cId="2511629018" sldId="274"/>
            <ac:picMk id="41" creationId="{BCB462A6-1DCE-463C-82E0-7721CDF0F3EC}"/>
          </ac:picMkLst>
        </pc:picChg>
        <pc:cxnChg chg="add mod">
          <ac:chgData name="Valerie Bernstein" userId="8f494af5-02b1-4410-8f5c-a398fe734a9f" providerId="ADAL" clId="{0B76BF04-8AEB-457C-8A4E-10467CC33DF9}" dt="2021-01-20T01:04:50.373" v="6699" actId="692"/>
          <ac:cxnSpMkLst>
            <pc:docMk/>
            <pc:sldMk cId="2511629018" sldId="274"/>
            <ac:cxnSpMk id="6" creationId="{1B359453-3644-4B1F-B186-993C5F845EA9}"/>
          </ac:cxnSpMkLst>
        </pc:cxnChg>
        <pc:cxnChg chg="add mod">
          <ac:chgData name="Valerie Bernstein" userId="8f494af5-02b1-4410-8f5c-a398fe734a9f" providerId="ADAL" clId="{0B76BF04-8AEB-457C-8A4E-10467CC33DF9}" dt="2021-01-20T01:06:46.693" v="6722" actId="1076"/>
          <ac:cxnSpMkLst>
            <pc:docMk/>
            <pc:sldMk cId="2511629018" sldId="274"/>
            <ac:cxnSpMk id="15" creationId="{9BC0317C-E24D-4C9E-852E-7002C0FFEA49}"/>
          </ac:cxnSpMkLst>
        </pc:cxnChg>
      </pc:sldChg>
      <pc:sldChg chg="addSp delSp modSp add modNotesTx">
        <pc:chgData name="Valerie Bernstein" userId="8f494af5-02b1-4410-8f5c-a398fe734a9f" providerId="ADAL" clId="{0B76BF04-8AEB-457C-8A4E-10467CC33DF9}" dt="2021-01-20T03:40:11.675" v="8084" actId="20577"/>
        <pc:sldMkLst>
          <pc:docMk/>
          <pc:sldMk cId="4002680144" sldId="275"/>
        </pc:sldMkLst>
        <pc:spChg chg="mod">
          <ac:chgData name="Valerie Bernstein" userId="8f494af5-02b1-4410-8f5c-a398fe734a9f" providerId="ADAL" clId="{0B76BF04-8AEB-457C-8A4E-10467CC33DF9}" dt="2021-01-20T02:42:36.371" v="7953" actId="20577"/>
          <ac:spMkLst>
            <pc:docMk/>
            <pc:sldMk cId="4002680144" sldId="275"/>
            <ac:spMk id="2" creationId="{33E40384-740B-49BE-95D8-23B93C6B1267}"/>
          </ac:spMkLst>
        </pc:spChg>
        <pc:spChg chg="del mod">
          <ac:chgData name="Valerie Bernstein" userId="8f494af5-02b1-4410-8f5c-a398fe734a9f" providerId="ADAL" clId="{0B76BF04-8AEB-457C-8A4E-10467CC33DF9}" dt="2021-01-20T01:40:16.727" v="6935" actId="931"/>
          <ac:spMkLst>
            <pc:docMk/>
            <pc:sldMk cId="4002680144" sldId="275"/>
            <ac:spMk id="3" creationId="{224F78BE-E4FC-44C3-860D-A661A713A8AF}"/>
          </ac:spMkLst>
        </pc:spChg>
        <pc:spChg chg="add del mod">
          <ac:chgData name="Valerie Bernstein" userId="8f494af5-02b1-4410-8f5c-a398fe734a9f" providerId="ADAL" clId="{0B76BF04-8AEB-457C-8A4E-10467CC33DF9}" dt="2021-01-20T01:50:23.029" v="7010" actId="478"/>
          <ac:spMkLst>
            <pc:docMk/>
            <pc:sldMk cId="4002680144" sldId="275"/>
            <ac:spMk id="6" creationId="{480C0559-61E4-4753-9503-9D83736CCB81}"/>
          </ac:spMkLst>
        </pc:spChg>
        <pc:spChg chg="add del mod">
          <ac:chgData name="Valerie Bernstein" userId="8f494af5-02b1-4410-8f5c-a398fe734a9f" providerId="ADAL" clId="{0B76BF04-8AEB-457C-8A4E-10467CC33DF9}" dt="2021-01-20T01:50:32.175" v="7011" actId="478"/>
          <ac:spMkLst>
            <pc:docMk/>
            <pc:sldMk cId="4002680144" sldId="275"/>
            <ac:spMk id="9" creationId="{DF97092D-050D-4890-8AFF-E7682AA22BC7}"/>
          </ac:spMkLst>
        </pc:spChg>
        <pc:grpChg chg="add mod">
          <ac:chgData name="Valerie Bernstein" userId="8f494af5-02b1-4410-8f5c-a398fe734a9f" providerId="ADAL" clId="{0B76BF04-8AEB-457C-8A4E-10467CC33DF9}" dt="2021-01-20T01:50:08.818" v="7007" actId="1076"/>
          <ac:grpSpMkLst>
            <pc:docMk/>
            <pc:sldMk cId="4002680144" sldId="275"/>
            <ac:grpSpMk id="7" creationId="{27A6CD37-24FC-4380-B4FF-E07708D06132}"/>
          </ac:grpSpMkLst>
        </pc:grpChg>
        <pc:grpChg chg="add mod">
          <ac:chgData name="Valerie Bernstein" userId="8f494af5-02b1-4410-8f5c-a398fe734a9f" providerId="ADAL" clId="{0B76BF04-8AEB-457C-8A4E-10467CC33DF9}" dt="2021-01-20T01:50:13.681" v="7008" actId="1076"/>
          <ac:grpSpMkLst>
            <pc:docMk/>
            <pc:sldMk cId="4002680144" sldId="275"/>
            <ac:grpSpMk id="18" creationId="{E299A887-F5CB-4E42-84B6-0C7420A1B738}"/>
          </ac:grpSpMkLst>
        </pc:grpChg>
        <pc:grpChg chg="add mod">
          <ac:chgData name="Valerie Bernstein" userId="8f494af5-02b1-4410-8f5c-a398fe734a9f" providerId="ADAL" clId="{0B76BF04-8AEB-457C-8A4E-10467CC33DF9}" dt="2021-01-20T01:50:57.539" v="7015" actId="688"/>
          <ac:grpSpMkLst>
            <pc:docMk/>
            <pc:sldMk cId="4002680144" sldId="275"/>
            <ac:grpSpMk id="21" creationId="{12FFC398-7E5E-44E0-A524-5178CEAC2F17}"/>
          </ac:grpSpMkLst>
        </pc:grpChg>
        <pc:grpChg chg="add mod">
          <ac:chgData name="Valerie Bernstein" userId="8f494af5-02b1-4410-8f5c-a398fe734a9f" providerId="ADAL" clId="{0B76BF04-8AEB-457C-8A4E-10467CC33DF9}" dt="2021-01-20T01:50:46.788" v="7014" actId="688"/>
          <ac:grpSpMkLst>
            <pc:docMk/>
            <pc:sldMk cId="4002680144" sldId="275"/>
            <ac:grpSpMk id="24" creationId="{7E403082-0B34-4229-BFF6-E134F8D25B47}"/>
          </ac:grpSpMkLst>
        </pc:grpChg>
        <pc:picChg chg="add del mod ord">
          <ac:chgData name="Valerie Bernstein" userId="8f494af5-02b1-4410-8f5c-a398fe734a9f" providerId="ADAL" clId="{0B76BF04-8AEB-457C-8A4E-10467CC33DF9}" dt="2021-01-20T01:50:00.157" v="7005" actId="478"/>
          <ac:picMkLst>
            <pc:docMk/>
            <pc:sldMk cId="4002680144" sldId="275"/>
            <ac:picMk id="5" creationId="{0EFF511E-0F61-486C-A715-B0961DC09A9C}"/>
          </ac:picMkLst>
        </pc:picChg>
        <pc:picChg chg="add mod">
          <ac:chgData name="Valerie Bernstein" userId="8f494af5-02b1-4410-8f5c-a398fe734a9f" providerId="ADAL" clId="{0B76BF04-8AEB-457C-8A4E-10467CC33DF9}" dt="2021-01-20T01:48:49.846" v="6993" actId="164"/>
          <ac:picMkLst>
            <pc:docMk/>
            <pc:sldMk cId="4002680144" sldId="275"/>
            <ac:picMk id="13" creationId="{5E4E7552-3D59-4417-B362-435AF6627F77}"/>
          </ac:picMkLst>
        </pc:picChg>
        <pc:picChg chg="add del mod ord">
          <ac:chgData name="Valerie Bernstein" userId="8f494af5-02b1-4410-8f5c-a398fe734a9f" providerId="ADAL" clId="{0B76BF04-8AEB-457C-8A4E-10467CC33DF9}" dt="2021-01-20T01:49:35.960" v="7000" actId="478"/>
          <ac:picMkLst>
            <pc:docMk/>
            <pc:sldMk cId="4002680144" sldId="275"/>
            <ac:picMk id="14" creationId="{DF0697AA-D780-4669-BE9F-FF3737850698}"/>
          </ac:picMkLst>
        </pc:picChg>
        <pc:picChg chg="add del mod">
          <ac:chgData name="Valerie Bernstein" userId="8f494af5-02b1-4410-8f5c-a398fe734a9f" providerId="ADAL" clId="{0B76BF04-8AEB-457C-8A4E-10467CC33DF9}" dt="2021-01-20T01:49:41.450" v="7001" actId="478"/>
          <ac:picMkLst>
            <pc:docMk/>
            <pc:sldMk cId="4002680144" sldId="275"/>
            <ac:picMk id="15" creationId="{9CEB01AF-47FE-4EE1-AAE8-D99CBEBA7877}"/>
          </ac:picMkLst>
        </pc:picChg>
        <pc:picChg chg="add mod">
          <ac:chgData name="Valerie Bernstein" userId="8f494af5-02b1-4410-8f5c-a398fe734a9f" providerId="ADAL" clId="{0B76BF04-8AEB-457C-8A4E-10467CC33DF9}" dt="2021-01-20T01:48:49.846" v="6993" actId="164"/>
          <ac:picMkLst>
            <pc:docMk/>
            <pc:sldMk cId="4002680144" sldId="275"/>
            <ac:picMk id="16" creationId="{645D840A-AF14-405C-A80D-E772E3D7C8C6}"/>
          </ac:picMkLst>
        </pc:picChg>
        <pc:picChg chg="mod">
          <ac:chgData name="Valerie Bernstein" userId="8f494af5-02b1-4410-8f5c-a398fe734a9f" providerId="ADAL" clId="{0B76BF04-8AEB-457C-8A4E-10467CC33DF9}" dt="2021-01-20T01:49:21.649" v="6998" actId="207"/>
          <ac:picMkLst>
            <pc:docMk/>
            <pc:sldMk cId="4002680144" sldId="275"/>
            <ac:picMk id="20" creationId="{6114DADE-A828-4080-90A4-C465794B8DF0}"/>
          </ac:picMkLst>
        </pc:picChg>
      </pc:sldChg>
      <pc:sldChg chg="addSp delSp modSp add ord">
        <pc:chgData name="Valerie Bernstein" userId="8f494af5-02b1-4410-8f5c-a398fe734a9f" providerId="ADAL" clId="{0B76BF04-8AEB-457C-8A4E-10467CC33DF9}" dt="2021-01-20T02:42:59.500" v="7957" actId="1076"/>
        <pc:sldMkLst>
          <pc:docMk/>
          <pc:sldMk cId="2940039707" sldId="276"/>
        </pc:sldMkLst>
        <pc:spChg chg="mod ord">
          <ac:chgData name="Valerie Bernstein" userId="8f494af5-02b1-4410-8f5c-a398fe734a9f" providerId="ADAL" clId="{0B76BF04-8AEB-457C-8A4E-10467CC33DF9}" dt="2021-01-20T02:42:54.304" v="7956" actId="166"/>
          <ac:spMkLst>
            <pc:docMk/>
            <pc:sldMk cId="2940039707" sldId="276"/>
            <ac:spMk id="2" creationId="{18D7E8EE-38F7-4E71-97D0-DC9AE6C8543F}"/>
          </ac:spMkLst>
        </pc:spChg>
        <pc:spChg chg="mod">
          <ac:chgData name="Valerie Bernstein" userId="8f494af5-02b1-4410-8f5c-a398fe734a9f" providerId="ADAL" clId="{0B76BF04-8AEB-457C-8A4E-10467CC33DF9}" dt="2021-01-20T02:27:46.310" v="7674" actId="255"/>
          <ac:spMkLst>
            <pc:docMk/>
            <pc:sldMk cId="2940039707" sldId="276"/>
            <ac:spMk id="3" creationId="{4FD246B5-5236-420B-9126-6996F1DA836B}"/>
          </ac:spMkLst>
        </pc:spChg>
        <pc:spChg chg="del">
          <ac:chgData name="Valerie Bernstein" userId="8f494af5-02b1-4410-8f5c-a398fe734a9f" providerId="ADAL" clId="{0B76BF04-8AEB-457C-8A4E-10467CC33DF9}" dt="2021-01-20T02:01:01.590" v="7048" actId="478"/>
          <ac:spMkLst>
            <pc:docMk/>
            <pc:sldMk cId="2940039707" sldId="276"/>
            <ac:spMk id="4" creationId="{46685B6A-E104-4171-A543-FF5C811D1658}"/>
          </ac:spMkLst>
        </pc:spChg>
        <pc:spChg chg="add mod">
          <ac:chgData name="Valerie Bernstein" userId="8f494af5-02b1-4410-8f5c-a398fe734a9f" providerId="ADAL" clId="{0B76BF04-8AEB-457C-8A4E-10467CC33DF9}" dt="2021-01-20T02:09:04.111" v="7178" actId="1076"/>
          <ac:spMkLst>
            <pc:docMk/>
            <pc:sldMk cId="2940039707" sldId="276"/>
            <ac:spMk id="8" creationId="{75FA6129-BD70-4794-86E1-0AF60A992686}"/>
          </ac:spMkLst>
        </pc:spChg>
        <pc:spChg chg="add mod ord">
          <ac:chgData name="Valerie Bernstein" userId="8f494af5-02b1-4410-8f5c-a398fe734a9f" providerId="ADAL" clId="{0B76BF04-8AEB-457C-8A4E-10467CC33DF9}" dt="2021-01-20T02:11:26.044" v="7348" actId="2085"/>
          <ac:spMkLst>
            <pc:docMk/>
            <pc:sldMk cId="2940039707" sldId="276"/>
            <ac:spMk id="9" creationId="{0EDD5656-4F7A-4810-BC79-68BB69366520}"/>
          </ac:spMkLst>
        </pc:spChg>
        <pc:spChg chg="add mod">
          <ac:chgData name="Valerie Bernstein" userId="8f494af5-02b1-4410-8f5c-a398fe734a9f" providerId="ADAL" clId="{0B76BF04-8AEB-457C-8A4E-10467CC33DF9}" dt="2021-01-20T02:42:59.500" v="7957" actId="1076"/>
          <ac:spMkLst>
            <pc:docMk/>
            <pc:sldMk cId="2940039707" sldId="276"/>
            <ac:spMk id="23" creationId="{1AD33620-337A-4F60-89CD-5994C2FAE9E0}"/>
          </ac:spMkLst>
        </pc:spChg>
        <pc:graphicFrameChg chg="mod">
          <ac:chgData name="Valerie Bernstein" userId="8f494af5-02b1-4410-8f5c-a398fe734a9f" providerId="ADAL" clId="{0B76BF04-8AEB-457C-8A4E-10467CC33DF9}" dt="2021-01-20T02:26:59.827" v="7671" actId="2085"/>
          <ac:graphicFrameMkLst>
            <pc:docMk/>
            <pc:sldMk cId="2940039707" sldId="276"/>
            <ac:graphicFrameMk id="43" creationId="{1BDD95E4-6213-4C62-A508-2B54928E1E9E}"/>
          </ac:graphicFrameMkLst>
        </pc:graphicFrameChg>
        <pc:picChg chg="add mod ord">
          <ac:chgData name="Valerie Bernstein" userId="8f494af5-02b1-4410-8f5c-a398fe734a9f" providerId="ADAL" clId="{0B76BF04-8AEB-457C-8A4E-10467CC33DF9}" dt="2021-01-20T02:19:26.184" v="7377" actId="1076"/>
          <ac:picMkLst>
            <pc:docMk/>
            <pc:sldMk cId="2940039707" sldId="276"/>
            <ac:picMk id="7" creationId="{71AE623E-A07C-4CBB-B890-DF88D1C9D9D6}"/>
          </ac:picMkLst>
        </pc:picChg>
        <pc:picChg chg="add del mod">
          <ac:chgData name="Valerie Bernstein" userId="8f494af5-02b1-4410-8f5c-a398fe734a9f" providerId="ADAL" clId="{0B76BF04-8AEB-457C-8A4E-10467CC33DF9}" dt="2021-01-20T02:13:32.970" v="7355" actId="478"/>
          <ac:picMkLst>
            <pc:docMk/>
            <pc:sldMk cId="2940039707" sldId="276"/>
            <ac:picMk id="11" creationId="{96B8F2CF-E973-49B5-96F2-F1BEA89B08A4}"/>
          </ac:picMkLst>
        </pc:picChg>
        <pc:picChg chg="add del mod">
          <ac:chgData name="Valerie Bernstein" userId="8f494af5-02b1-4410-8f5c-a398fe734a9f" providerId="ADAL" clId="{0B76BF04-8AEB-457C-8A4E-10467CC33DF9}" dt="2021-01-20T02:14:00.832" v="7361" actId="478"/>
          <ac:picMkLst>
            <pc:docMk/>
            <pc:sldMk cId="2940039707" sldId="276"/>
            <ac:picMk id="13" creationId="{C265FCAD-0797-4FB4-9E65-35E225457C5B}"/>
          </ac:picMkLst>
        </pc:picChg>
        <pc:picChg chg="add del mod">
          <ac:chgData name="Valerie Bernstein" userId="8f494af5-02b1-4410-8f5c-a398fe734a9f" providerId="ADAL" clId="{0B76BF04-8AEB-457C-8A4E-10467CC33DF9}" dt="2021-01-20T02:15:43.820" v="7364" actId="478"/>
          <ac:picMkLst>
            <pc:docMk/>
            <pc:sldMk cId="2940039707" sldId="276"/>
            <ac:picMk id="16" creationId="{72EF4880-67A1-4346-BFE0-62A3E2331EA8}"/>
          </ac:picMkLst>
        </pc:picChg>
        <pc:picChg chg="add mod">
          <ac:chgData name="Valerie Bernstein" userId="8f494af5-02b1-4410-8f5c-a398fe734a9f" providerId="ADAL" clId="{0B76BF04-8AEB-457C-8A4E-10467CC33DF9}" dt="2021-01-20T02:18:02.327" v="7375" actId="1076"/>
          <ac:picMkLst>
            <pc:docMk/>
            <pc:sldMk cId="2940039707" sldId="276"/>
            <ac:picMk id="18" creationId="{11A471DC-B09B-4525-AA8A-80464F6BD0C6}"/>
          </ac:picMkLst>
        </pc:picChg>
        <pc:cxnChg chg="del mod">
          <ac:chgData name="Valerie Bernstein" userId="8f494af5-02b1-4410-8f5c-a398fe734a9f" providerId="ADAL" clId="{0B76BF04-8AEB-457C-8A4E-10467CC33DF9}" dt="2021-01-20T02:00:57.995" v="7046" actId="478"/>
          <ac:cxnSpMkLst>
            <pc:docMk/>
            <pc:sldMk cId="2940039707" sldId="276"/>
            <ac:cxnSpMk id="6" creationId="{1B359453-3644-4B1F-B186-993C5F845EA9}"/>
          </ac:cxnSpMkLst>
        </pc:cxnChg>
        <pc:cxnChg chg="del">
          <ac:chgData name="Valerie Bernstein" userId="8f494af5-02b1-4410-8f5c-a398fe734a9f" providerId="ADAL" clId="{0B76BF04-8AEB-457C-8A4E-10467CC33DF9}" dt="2021-01-20T02:00:59.842" v="7047" actId="478"/>
          <ac:cxnSpMkLst>
            <pc:docMk/>
            <pc:sldMk cId="2940039707" sldId="276"/>
            <ac:cxnSpMk id="15" creationId="{9BC0317C-E24D-4C9E-852E-7002C0FFEA49}"/>
          </ac:cxnSpMkLst>
        </pc:cxnChg>
      </pc:sldChg>
      <pc:sldChg chg="addSp delSp modSp add mod setBg">
        <pc:chgData name="Valerie Bernstein" userId="8f494af5-02b1-4410-8f5c-a398fe734a9f" providerId="ADAL" clId="{0B76BF04-8AEB-457C-8A4E-10467CC33DF9}" dt="2021-01-20T02:37:01.828" v="7853" actId="478"/>
        <pc:sldMkLst>
          <pc:docMk/>
          <pc:sldMk cId="3027710415" sldId="277"/>
        </pc:sldMkLst>
        <pc:spChg chg="del mod">
          <ac:chgData name="Valerie Bernstein" userId="8f494af5-02b1-4410-8f5c-a398fe734a9f" providerId="ADAL" clId="{0B76BF04-8AEB-457C-8A4E-10467CC33DF9}" dt="2021-01-20T02:33:48.668" v="7803" actId="478"/>
          <ac:spMkLst>
            <pc:docMk/>
            <pc:sldMk cId="3027710415" sldId="277"/>
            <ac:spMk id="2" creationId="{C8A5F36E-671F-4273-9A9A-03A6A8897455}"/>
          </ac:spMkLst>
        </pc:spChg>
        <pc:spChg chg="del">
          <ac:chgData name="Valerie Bernstein" userId="8f494af5-02b1-4410-8f5c-a398fe734a9f" providerId="ADAL" clId="{0B76BF04-8AEB-457C-8A4E-10467CC33DF9}" dt="2021-01-20T02:29:48.172" v="7676"/>
          <ac:spMkLst>
            <pc:docMk/>
            <pc:sldMk cId="3027710415" sldId="277"/>
            <ac:spMk id="3" creationId="{3062A460-34E3-4D2E-9A27-60F205F9BDF4}"/>
          </ac:spMkLst>
        </pc:spChg>
        <pc:spChg chg="mod ord">
          <ac:chgData name="Valerie Bernstein" userId="8f494af5-02b1-4410-8f5c-a398fe734a9f" providerId="ADAL" clId="{0B76BF04-8AEB-457C-8A4E-10467CC33DF9}" dt="2021-01-20T02:33:57.174" v="7805" actId="1076"/>
          <ac:spMkLst>
            <pc:docMk/>
            <pc:sldMk cId="3027710415" sldId="277"/>
            <ac:spMk id="4" creationId="{5979C218-2722-4394-84C9-7C90E509C204}"/>
          </ac:spMkLst>
        </pc:spChg>
        <pc:spChg chg="add del mod">
          <ac:chgData name="Valerie Bernstein" userId="8f494af5-02b1-4410-8f5c-a398fe734a9f" providerId="ADAL" clId="{0B76BF04-8AEB-457C-8A4E-10467CC33DF9}" dt="2021-01-20T02:31:17.221" v="7787" actId="931"/>
          <ac:spMkLst>
            <pc:docMk/>
            <pc:sldMk cId="3027710415" sldId="277"/>
            <ac:spMk id="6" creationId="{C29A6E24-7B06-4E86-9F93-A0EE5FE58750}"/>
          </ac:spMkLst>
        </pc:spChg>
        <pc:spChg chg="add del mod">
          <ac:chgData name="Valerie Bernstein" userId="8f494af5-02b1-4410-8f5c-a398fe734a9f" providerId="ADAL" clId="{0B76BF04-8AEB-457C-8A4E-10467CC33DF9}" dt="2021-01-20T02:33:44.304" v="7802"/>
          <ac:spMkLst>
            <pc:docMk/>
            <pc:sldMk cId="3027710415" sldId="277"/>
            <ac:spMk id="10" creationId="{8BF4822F-3425-4277-9EE7-9084A2F0E759}"/>
          </ac:spMkLst>
        </pc:spChg>
        <pc:spChg chg="add del mod">
          <ac:chgData name="Valerie Bernstein" userId="8f494af5-02b1-4410-8f5c-a398fe734a9f" providerId="ADAL" clId="{0B76BF04-8AEB-457C-8A4E-10467CC33DF9}" dt="2021-01-20T02:37:01.828" v="7853" actId="478"/>
          <ac:spMkLst>
            <pc:docMk/>
            <pc:sldMk cId="3027710415" sldId="277"/>
            <ac:spMk id="11" creationId="{171E3B73-5BD4-4224-B0B6-BD6AAB3DDF5F}"/>
          </ac:spMkLst>
        </pc:spChg>
        <pc:spChg chg="add del">
          <ac:chgData name="Valerie Bernstein" userId="8f494af5-02b1-4410-8f5c-a398fe734a9f" providerId="ADAL" clId="{0B76BF04-8AEB-457C-8A4E-10467CC33DF9}" dt="2021-01-20T02:32:03.036" v="7791" actId="26606"/>
          <ac:spMkLst>
            <pc:docMk/>
            <pc:sldMk cId="3027710415" sldId="277"/>
            <ac:spMk id="13" creationId="{57F72BCA-EE24-40BE-9ECA-E10C9BA55F90}"/>
          </ac:spMkLst>
        </pc:spChg>
        <pc:spChg chg="add del">
          <ac:chgData name="Valerie Bernstein" userId="8f494af5-02b1-4410-8f5c-a398fe734a9f" providerId="ADAL" clId="{0B76BF04-8AEB-457C-8A4E-10467CC33DF9}" dt="2021-01-20T02:32:03.036" v="7791" actId="26606"/>
          <ac:spMkLst>
            <pc:docMk/>
            <pc:sldMk cId="3027710415" sldId="277"/>
            <ac:spMk id="15" creationId="{6B3C4597-DD46-4BFC-B999-C52879B95B16}"/>
          </ac:spMkLst>
        </pc:spChg>
        <pc:spChg chg="add del">
          <ac:chgData name="Valerie Bernstein" userId="8f494af5-02b1-4410-8f5c-a398fe734a9f" providerId="ADAL" clId="{0B76BF04-8AEB-457C-8A4E-10467CC33DF9}" dt="2021-01-20T02:32:03.036" v="7791" actId="26606"/>
          <ac:spMkLst>
            <pc:docMk/>
            <pc:sldMk cId="3027710415" sldId="277"/>
            <ac:spMk id="17" creationId="{632B59AC-0160-4F1D-934F-B7D8B6AE44A1}"/>
          </ac:spMkLst>
        </pc:spChg>
        <pc:spChg chg="add del">
          <ac:chgData name="Valerie Bernstein" userId="8f494af5-02b1-4410-8f5c-a398fe734a9f" providerId="ADAL" clId="{0B76BF04-8AEB-457C-8A4E-10467CC33DF9}" dt="2021-01-20T02:32:23.789" v="7793" actId="26606"/>
          <ac:spMkLst>
            <pc:docMk/>
            <pc:sldMk cId="3027710415" sldId="277"/>
            <ac:spMk id="19" creationId="{33A87B69-D1B1-4DA7-B224-F220FC5235E6}"/>
          </ac:spMkLst>
        </pc:spChg>
        <pc:spChg chg="add del">
          <ac:chgData name="Valerie Bernstein" userId="8f494af5-02b1-4410-8f5c-a398fe734a9f" providerId="ADAL" clId="{0B76BF04-8AEB-457C-8A4E-10467CC33DF9}" dt="2021-01-20T02:32:23.789" v="7793" actId="26606"/>
          <ac:spMkLst>
            <pc:docMk/>
            <pc:sldMk cId="3027710415" sldId="277"/>
            <ac:spMk id="20" creationId="{B775CD93-9DF2-48CB-9F57-1BCA9A46C7FA}"/>
          </ac:spMkLst>
        </pc:spChg>
        <pc:spChg chg="add del">
          <ac:chgData name="Valerie Bernstein" userId="8f494af5-02b1-4410-8f5c-a398fe734a9f" providerId="ADAL" clId="{0B76BF04-8AEB-457C-8A4E-10467CC33DF9}" dt="2021-01-20T02:32:23.789" v="7793" actId="26606"/>
          <ac:spMkLst>
            <pc:docMk/>
            <pc:sldMk cId="3027710415" sldId="277"/>
            <ac:spMk id="21" creationId="{1C091803-41C2-48E0-9228-5148460C7479}"/>
          </ac:spMkLst>
        </pc:spChg>
        <pc:spChg chg="add del">
          <ac:chgData name="Valerie Bernstein" userId="8f494af5-02b1-4410-8f5c-a398fe734a9f" providerId="ADAL" clId="{0B76BF04-8AEB-457C-8A4E-10467CC33DF9}" dt="2021-01-20T02:32:23.789" v="7793" actId="26606"/>
          <ac:spMkLst>
            <pc:docMk/>
            <pc:sldMk cId="3027710415" sldId="277"/>
            <ac:spMk id="22" creationId="{E186B68C-84BC-4A6E-99D1-EE87483C1349}"/>
          </ac:spMkLst>
        </pc:spChg>
        <pc:spChg chg="add del">
          <ac:chgData name="Valerie Bernstein" userId="8f494af5-02b1-4410-8f5c-a398fe734a9f" providerId="ADAL" clId="{0B76BF04-8AEB-457C-8A4E-10467CC33DF9}" dt="2021-01-20T02:32:23.789" v="7793" actId="26606"/>
          <ac:spMkLst>
            <pc:docMk/>
            <pc:sldMk cId="3027710415" sldId="277"/>
            <ac:spMk id="23" creationId="{6166C6D1-23AC-49C4-BA07-238E4E9F8CEB}"/>
          </ac:spMkLst>
        </pc:spChg>
        <pc:graphicFrameChg chg="add del mod">
          <ac:chgData name="Valerie Bernstein" userId="8f494af5-02b1-4410-8f5c-a398fe734a9f" providerId="ADAL" clId="{0B76BF04-8AEB-457C-8A4E-10467CC33DF9}" dt="2021-01-20T02:31:07.424" v="7786" actId="478"/>
          <ac:graphicFrameMkLst>
            <pc:docMk/>
            <pc:sldMk cId="3027710415" sldId="277"/>
            <ac:graphicFrameMk id="5" creationId="{F108F410-3CFD-43D4-98F6-5B7B4AF73FBC}"/>
          </ac:graphicFrameMkLst>
        </pc:graphicFrameChg>
        <pc:graphicFrameChg chg="add del">
          <ac:chgData name="Valerie Bernstein" userId="8f494af5-02b1-4410-8f5c-a398fe734a9f" providerId="ADAL" clId="{0B76BF04-8AEB-457C-8A4E-10467CC33DF9}" dt="2021-01-20T02:33:42.625" v="7801"/>
          <ac:graphicFrameMkLst>
            <pc:docMk/>
            <pc:sldMk cId="3027710415" sldId="277"/>
            <ac:graphicFrameMk id="24" creationId="{2947AA7E-6B61-4B7C-94F1-A657E5B3E91C}"/>
          </ac:graphicFrameMkLst>
        </pc:graphicFrameChg>
        <pc:graphicFrameChg chg="add mod">
          <ac:chgData name="Valerie Bernstein" userId="8f494af5-02b1-4410-8f5c-a398fe734a9f" providerId="ADAL" clId="{0B76BF04-8AEB-457C-8A4E-10467CC33DF9}" dt="2021-01-20T02:33:53.759" v="7804" actId="1076"/>
          <ac:graphicFrameMkLst>
            <pc:docMk/>
            <pc:sldMk cId="3027710415" sldId="277"/>
            <ac:graphicFrameMk id="25" creationId="{58370D54-A7A2-4CB6-8E61-6CF84FA423D2}"/>
          </ac:graphicFrameMkLst>
        </pc:graphicFrameChg>
        <pc:picChg chg="add del mod">
          <ac:chgData name="Valerie Bernstein" userId="8f494af5-02b1-4410-8f5c-a398fe734a9f" providerId="ADAL" clId="{0B76BF04-8AEB-457C-8A4E-10467CC33DF9}" dt="2021-01-20T02:33:28.826" v="7799" actId="478"/>
          <ac:picMkLst>
            <pc:docMk/>
            <pc:sldMk cId="3027710415" sldId="277"/>
            <ac:picMk id="8" creationId="{0A8E6574-6286-4E46-8A51-0EC0A3C5B50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/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/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/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/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903AEB18-53BD-4A9D-9B76-A0B110FF474F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DA71F5B7-39D5-4CB6-936D-B24FB235E7B9}" type="pres">
      <dgm:prSet presAssocID="{64552EDC-DDB3-40AA-8710-2AE1DE53BA71}" presName="wedge1" presStyleLbl="node1" presStyleIdx="0" presStyleCnt="3"/>
      <dgm:spPr/>
    </dgm:pt>
    <dgm:pt modelId="{0F314FB5-10FD-43CE-9B3B-8C3195374472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095EB1-C837-4299-B8D3-1C9E5F474E8F}" type="pres">
      <dgm:prSet presAssocID="{64552EDC-DDB3-40AA-8710-2AE1DE53BA71}" presName="wedge2" presStyleLbl="node1" presStyleIdx="1" presStyleCnt="3"/>
      <dgm:spPr/>
    </dgm:pt>
    <dgm:pt modelId="{630A3F0A-01C5-43AB-BE37-B15136D217B3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63B1EFD-EA33-46CC-B51F-8AA9CE13E743}" type="pres">
      <dgm:prSet presAssocID="{64552EDC-DDB3-40AA-8710-2AE1DE53BA71}" presName="wedge3" presStyleLbl="node1" presStyleIdx="2" presStyleCnt="3"/>
      <dgm:spPr/>
    </dgm:pt>
    <dgm:pt modelId="{4A62207A-51C9-46D3-BF64-16D59886252C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AB9019-9951-423D-BB78-554C023123D4}" type="presOf" srcId="{BFE4104B-8DCF-40F6-9AE3-738F1345D436}" destId="{4A62207A-51C9-46D3-BF64-16D59886252C}" srcOrd="1" destOrd="0" presId="urn:microsoft.com/office/officeart/2005/8/layout/chart3"/>
    <dgm:cxn modelId="{5B956B49-3281-49FF-A9B1-52FD0A737C72}" type="presOf" srcId="{0384F758-5626-4257-8127-4EE01567956D}" destId="{630A3F0A-01C5-43AB-BE37-B15136D217B3}" srcOrd="1" destOrd="0" presId="urn:microsoft.com/office/officeart/2005/8/layout/chart3"/>
    <dgm:cxn modelId="{F8F57F54-A13B-411B-9867-71B823C9D6F6}" type="presOf" srcId="{64552EDC-DDB3-40AA-8710-2AE1DE53BA71}" destId="{903AEB18-53BD-4A9D-9B76-A0B110FF474F}" srcOrd="0" destOrd="0" presId="urn:microsoft.com/office/officeart/2005/8/layout/chart3"/>
    <dgm:cxn modelId="{1D5D3F59-7D8C-48C4-B8F5-B95876035281}" type="presOf" srcId="{F84D1FA3-0CB2-4D70-AC0D-1B09F5F1B76E}" destId="{DA71F5B7-39D5-4CB6-936D-B24FB235E7B9}" srcOrd="0" destOrd="0" presId="urn:microsoft.com/office/officeart/2005/8/layout/chart3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637E669A-AA8F-4342-A4A8-4B627EB41E0D}" type="presOf" srcId="{BFE4104B-8DCF-40F6-9AE3-738F1345D436}" destId="{363B1EFD-EA33-46CC-B51F-8AA9CE13E743}" srcOrd="0" destOrd="0" presId="urn:microsoft.com/office/officeart/2005/8/layout/chart3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F0CD03A6-7880-4510-8AE6-EF28B8B8E71F}" type="presOf" srcId="{F84D1FA3-0CB2-4D70-AC0D-1B09F5F1B76E}" destId="{0F314FB5-10FD-43CE-9B3B-8C3195374472}" srcOrd="1" destOrd="0" presId="urn:microsoft.com/office/officeart/2005/8/layout/chart3"/>
    <dgm:cxn modelId="{137E60E8-743B-4DA9-8536-30713067C7B5}" type="presOf" srcId="{0384F758-5626-4257-8127-4EE01567956D}" destId="{18095EB1-C837-4299-B8D3-1C9E5F474E8F}" srcOrd="0" destOrd="0" presId="urn:microsoft.com/office/officeart/2005/8/layout/chart3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C0BDD6A7-417E-4A66-A0B7-122FA538E526}" type="presParOf" srcId="{903AEB18-53BD-4A9D-9B76-A0B110FF474F}" destId="{DA71F5B7-39D5-4CB6-936D-B24FB235E7B9}" srcOrd="0" destOrd="0" presId="urn:microsoft.com/office/officeart/2005/8/layout/chart3"/>
    <dgm:cxn modelId="{670440D9-BE5C-4E45-B96E-0453B771C229}" type="presParOf" srcId="{903AEB18-53BD-4A9D-9B76-A0B110FF474F}" destId="{0F314FB5-10FD-43CE-9B3B-8C3195374472}" srcOrd="1" destOrd="0" presId="urn:microsoft.com/office/officeart/2005/8/layout/chart3"/>
    <dgm:cxn modelId="{D90A5D30-BDB5-49F2-833D-6F39360D7757}" type="presParOf" srcId="{903AEB18-53BD-4A9D-9B76-A0B110FF474F}" destId="{18095EB1-C837-4299-B8D3-1C9E5F474E8F}" srcOrd="2" destOrd="0" presId="urn:microsoft.com/office/officeart/2005/8/layout/chart3"/>
    <dgm:cxn modelId="{103A6CC3-08A3-47E6-A103-8FF6146AE0C6}" type="presParOf" srcId="{903AEB18-53BD-4A9D-9B76-A0B110FF474F}" destId="{630A3F0A-01C5-43AB-BE37-B15136D217B3}" srcOrd="3" destOrd="0" presId="urn:microsoft.com/office/officeart/2005/8/layout/chart3"/>
    <dgm:cxn modelId="{46D7D068-7114-427F-86BA-A49DFFEB250A}" type="presParOf" srcId="{903AEB18-53BD-4A9D-9B76-A0B110FF474F}" destId="{363B1EFD-EA33-46CC-B51F-8AA9CE13E743}" srcOrd="4" destOrd="0" presId="urn:microsoft.com/office/officeart/2005/8/layout/chart3"/>
    <dgm:cxn modelId="{54C49E6A-D68C-43A8-A8FF-039CCF5A091E}" type="presParOf" srcId="{903AEB18-53BD-4A9D-9B76-A0B110FF474F}" destId="{4A62207A-51C9-46D3-BF64-16D59886252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>
        <a:ln>
          <a:noFill/>
        </a:ln>
      </dgm:spPr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>
        <a:solidFill>
          <a:srgbClr val="DDDDDD"/>
        </a:solidFill>
      </dgm:spPr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rgbClr val="DDDDDD"/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>
        <a:solidFill>
          <a:schemeClr val="accent1">
            <a:lumMod val="40000"/>
            <a:lumOff val="60000"/>
          </a:schemeClr>
        </a:solidFill>
      </dgm:spPr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rgbClr val="DDDDDD"/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>
        <a:solidFill>
          <a:srgbClr val="DDDDDD"/>
        </a:solidFill>
      </dgm:spPr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>
        <a:solidFill>
          <a:srgbClr val="DDDDDD"/>
        </a:solidFill>
        <a:ln>
          <a:noFill/>
        </a:ln>
      </dgm:spPr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>
        <a:solidFill>
          <a:srgbClr val="DDDDDD"/>
        </a:solidFill>
      </dgm:spPr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lumMod val="40000"/>
            <a:lumOff val="6000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>
        <a:solidFill>
          <a:srgbClr val="DDDDDD"/>
        </a:solidFill>
      </dgm:spPr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552EDC-DDB3-40AA-8710-2AE1DE53BA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84D1FA3-0CB2-4D70-AC0D-1B09F5F1B76E}">
      <dgm:prSet phldrT="[Text]"/>
      <dgm:spPr/>
      <dgm:t>
        <a:bodyPr/>
        <a:lstStyle/>
        <a:p>
          <a:r>
            <a:rPr lang="en-US" dirty="0"/>
            <a:t>Surface Science</a:t>
          </a:r>
        </a:p>
      </dgm:t>
    </dgm:pt>
    <dgm:pt modelId="{9887204A-2A3F-438E-B358-F1B3B0D45387}" type="parTrans" cxnId="{806A45FE-6484-453F-B7EC-151BD142DD2D}">
      <dgm:prSet/>
      <dgm:spPr/>
      <dgm:t>
        <a:bodyPr/>
        <a:lstStyle/>
        <a:p>
          <a:endParaRPr lang="en-US"/>
        </a:p>
      </dgm:t>
    </dgm:pt>
    <dgm:pt modelId="{04565B89-B8D3-4BC1-AB0E-4CA842D5039F}" type="sibTrans" cxnId="{806A45FE-6484-453F-B7EC-151BD142DD2D}">
      <dgm:prSet/>
      <dgm:spPr/>
      <dgm:t>
        <a:bodyPr/>
        <a:lstStyle/>
        <a:p>
          <a:endParaRPr lang="en-US"/>
        </a:p>
      </dgm:t>
    </dgm:pt>
    <dgm:pt modelId="{0384F758-5626-4257-8127-4EE01567956D}">
      <dgm:prSet phldrT="[Text]"/>
      <dgm:spPr/>
      <dgm:t>
        <a:bodyPr/>
        <a:lstStyle/>
        <a:p>
          <a:r>
            <a:rPr lang="en-US" dirty="0"/>
            <a:t>Astrodynamics</a:t>
          </a:r>
        </a:p>
      </dgm:t>
    </dgm:pt>
    <dgm:pt modelId="{A2C1F27B-0B86-4B9C-84DF-1EE1F2F290B3}" type="parTrans" cxnId="{3D1BB99D-8EB1-4520-9CD8-7ED3DF40FD27}">
      <dgm:prSet/>
      <dgm:spPr/>
      <dgm:t>
        <a:bodyPr/>
        <a:lstStyle/>
        <a:p>
          <a:endParaRPr lang="en-US"/>
        </a:p>
      </dgm:t>
    </dgm:pt>
    <dgm:pt modelId="{C049B907-2074-4494-B6D0-A7F64D3853B2}" type="sibTrans" cxnId="{3D1BB99D-8EB1-4520-9CD8-7ED3DF40FD27}">
      <dgm:prSet/>
      <dgm:spPr/>
      <dgm:t>
        <a:bodyPr/>
        <a:lstStyle/>
        <a:p>
          <a:endParaRPr lang="en-US"/>
        </a:p>
      </dgm:t>
    </dgm:pt>
    <dgm:pt modelId="{BFE4104B-8DCF-40F6-9AE3-738F1345D436}">
      <dgm:prSet phldrT="[Text]"/>
      <dgm:spPr/>
      <dgm:t>
        <a:bodyPr/>
        <a:lstStyle/>
        <a:p>
          <a:r>
            <a:rPr lang="en-US" dirty="0"/>
            <a:t>Aeronomy</a:t>
          </a:r>
        </a:p>
      </dgm:t>
    </dgm:pt>
    <dgm:pt modelId="{72FEC5A4-185B-4D1B-8414-234E2B14C712}" type="parTrans" cxnId="{6A68C183-166E-4591-83B3-B6DCA74278FC}">
      <dgm:prSet/>
      <dgm:spPr/>
      <dgm:t>
        <a:bodyPr/>
        <a:lstStyle/>
        <a:p>
          <a:endParaRPr lang="en-US"/>
        </a:p>
      </dgm:t>
    </dgm:pt>
    <dgm:pt modelId="{3E164744-8D64-4D76-9965-CA860CE03AC7}" type="sibTrans" cxnId="{6A68C183-166E-4591-83B3-B6DCA74278FC}">
      <dgm:prSet/>
      <dgm:spPr/>
      <dgm:t>
        <a:bodyPr/>
        <a:lstStyle/>
        <a:p>
          <a:endParaRPr lang="en-US"/>
        </a:p>
      </dgm:t>
    </dgm:pt>
    <dgm:pt modelId="{EF97F183-0D36-4A51-96D6-585CF135DC59}" type="pres">
      <dgm:prSet presAssocID="{64552EDC-DDB3-40AA-8710-2AE1DE53BA71}" presName="compositeShape" presStyleCnt="0">
        <dgm:presLayoutVars>
          <dgm:chMax val="7"/>
          <dgm:dir/>
          <dgm:resizeHandles val="exact"/>
        </dgm:presLayoutVars>
      </dgm:prSet>
      <dgm:spPr/>
    </dgm:pt>
    <dgm:pt modelId="{0577967C-230F-4787-AF9C-E37416EE44C7}" type="pres">
      <dgm:prSet presAssocID="{64552EDC-DDB3-40AA-8710-2AE1DE53BA71}" presName="wedge1" presStyleLbl="node1" presStyleIdx="0" presStyleCnt="3"/>
      <dgm:spPr/>
    </dgm:pt>
    <dgm:pt modelId="{6903E4CE-23AE-4207-82C9-B23F420A9073}" type="pres">
      <dgm:prSet presAssocID="{64552EDC-DDB3-40AA-8710-2AE1DE53BA71}" presName="dummy1a" presStyleCnt="0"/>
      <dgm:spPr/>
    </dgm:pt>
    <dgm:pt modelId="{30D1C7A8-511C-4EF5-BF7E-FD5840250C2F}" type="pres">
      <dgm:prSet presAssocID="{64552EDC-DDB3-40AA-8710-2AE1DE53BA71}" presName="dummy1b" presStyleCnt="0"/>
      <dgm:spPr/>
    </dgm:pt>
    <dgm:pt modelId="{B4617516-F2D8-4B97-AB86-8F6D82281698}" type="pres">
      <dgm:prSet presAssocID="{64552EDC-DDB3-40AA-8710-2AE1DE53BA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A6D3DAD-362C-4793-841E-7357A4358CC3}" type="pres">
      <dgm:prSet presAssocID="{64552EDC-DDB3-40AA-8710-2AE1DE53BA71}" presName="wedge2" presStyleLbl="node1" presStyleIdx="1" presStyleCnt="3"/>
      <dgm:spPr/>
    </dgm:pt>
    <dgm:pt modelId="{5554DDD7-85F5-4E0B-9796-151486FB14EA}" type="pres">
      <dgm:prSet presAssocID="{64552EDC-DDB3-40AA-8710-2AE1DE53BA71}" presName="dummy2a" presStyleCnt="0"/>
      <dgm:spPr/>
    </dgm:pt>
    <dgm:pt modelId="{68026667-881F-4B76-B4F4-6FFB0820F82D}" type="pres">
      <dgm:prSet presAssocID="{64552EDC-DDB3-40AA-8710-2AE1DE53BA71}" presName="dummy2b" presStyleCnt="0"/>
      <dgm:spPr/>
    </dgm:pt>
    <dgm:pt modelId="{5B837F7B-87A5-4196-8048-8C022B378B51}" type="pres">
      <dgm:prSet presAssocID="{64552EDC-DDB3-40AA-8710-2AE1DE53BA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BA13B7C-C84F-4E8E-A658-441C411CC047}" type="pres">
      <dgm:prSet presAssocID="{64552EDC-DDB3-40AA-8710-2AE1DE53BA71}" presName="wedge3" presStyleLbl="node1" presStyleIdx="2" presStyleCnt="3"/>
      <dgm:spPr/>
    </dgm:pt>
    <dgm:pt modelId="{8F75E83E-7E2A-40C5-B0FD-9E0DBBB6AD8F}" type="pres">
      <dgm:prSet presAssocID="{64552EDC-DDB3-40AA-8710-2AE1DE53BA71}" presName="dummy3a" presStyleCnt="0"/>
      <dgm:spPr/>
    </dgm:pt>
    <dgm:pt modelId="{73A0975C-89CB-459B-901B-64A73C10FF17}" type="pres">
      <dgm:prSet presAssocID="{64552EDC-DDB3-40AA-8710-2AE1DE53BA71}" presName="dummy3b" presStyleCnt="0"/>
      <dgm:spPr/>
    </dgm:pt>
    <dgm:pt modelId="{8160E69D-6420-43B9-95B3-B67087864B70}" type="pres">
      <dgm:prSet presAssocID="{64552EDC-DDB3-40AA-8710-2AE1DE53BA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F4FBD3E-869D-4436-8011-619316596D61}" type="pres">
      <dgm:prSet presAssocID="{04565B89-B8D3-4BC1-AB0E-4CA842D5039F}" presName="arrowWedge1" presStyleLbl="fgSibTrans2D1" presStyleIdx="0" presStyleCnt="3"/>
      <dgm:spPr/>
    </dgm:pt>
    <dgm:pt modelId="{14D160C0-1D1C-450E-9131-6AB0C9480D6A}" type="pres">
      <dgm:prSet presAssocID="{C049B907-2074-4494-B6D0-A7F64D3853B2}" presName="arrowWedge2" presStyleLbl="fgSibTrans2D1" presStyleIdx="1" presStyleCnt="3" custAng="0" custLinFactNeighborY="182"/>
      <dgm:spPr>
        <a:solidFill>
          <a:schemeClr val="accent1">
            <a:tint val="60000"/>
            <a:hueOff val="0"/>
            <a:satOff val="0"/>
            <a:lumOff val="0"/>
          </a:schemeClr>
        </a:solidFill>
      </dgm:spPr>
    </dgm:pt>
    <dgm:pt modelId="{A81392A7-7B00-4F11-B7B6-3D07E865AD83}" type="pres">
      <dgm:prSet presAssocID="{3E164744-8D64-4D76-9965-CA860CE03AC7}" presName="arrowWedge3" presStyleLbl="fgSibTrans2D1" presStyleIdx="2" presStyleCnt="3"/>
      <dgm:spPr/>
    </dgm:pt>
  </dgm:ptLst>
  <dgm:cxnLst>
    <dgm:cxn modelId="{6B98D005-5BF8-43CA-938C-AFF4882F35E0}" type="presOf" srcId="{F84D1FA3-0CB2-4D70-AC0D-1B09F5F1B76E}" destId="{B4617516-F2D8-4B97-AB86-8F6D82281698}" srcOrd="1" destOrd="0" presId="urn:microsoft.com/office/officeart/2005/8/layout/cycle8"/>
    <dgm:cxn modelId="{6968A20C-1A12-4C1A-A24C-7C3F4588B4AD}" type="presOf" srcId="{0384F758-5626-4257-8127-4EE01567956D}" destId="{EA6D3DAD-362C-4793-841E-7357A4358CC3}" srcOrd="0" destOrd="0" presId="urn:microsoft.com/office/officeart/2005/8/layout/cycle8"/>
    <dgm:cxn modelId="{C6E3DB27-EB0F-4F4F-A01F-9B1F22F2DC7E}" type="presOf" srcId="{64552EDC-DDB3-40AA-8710-2AE1DE53BA71}" destId="{EF97F183-0D36-4A51-96D6-585CF135DC59}" srcOrd="0" destOrd="0" presId="urn:microsoft.com/office/officeart/2005/8/layout/cycle8"/>
    <dgm:cxn modelId="{C0D6FE2F-699C-4085-99B7-A79B6969279B}" type="presOf" srcId="{BFE4104B-8DCF-40F6-9AE3-738F1345D436}" destId="{8BA13B7C-C84F-4E8E-A658-441C411CC047}" srcOrd="0" destOrd="0" presId="urn:microsoft.com/office/officeart/2005/8/layout/cycle8"/>
    <dgm:cxn modelId="{8A8FAD61-585F-4449-9E05-348F055DB8D6}" type="presOf" srcId="{F84D1FA3-0CB2-4D70-AC0D-1B09F5F1B76E}" destId="{0577967C-230F-4787-AF9C-E37416EE44C7}" srcOrd="0" destOrd="0" presId="urn:microsoft.com/office/officeart/2005/8/layout/cycle8"/>
    <dgm:cxn modelId="{6A68C183-166E-4591-83B3-B6DCA74278FC}" srcId="{64552EDC-DDB3-40AA-8710-2AE1DE53BA71}" destId="{BFE4104B-8DCF-40F6-9AE3-738F1345D436}" srcOrd="2" destOrd="0" parTransId="{72FEC5A4-185B-4D1B-8414-234E2B14C712}" sibTransId="{3E164744-8D64-4D76-9965-CA860CE03AC7}"/>
    <dgm:cxn modelId="{EE7A4D95-F9DD-4D13-A9AB-E4764915F24F}" type="presOf" srcId="{BFE4104B-8DCF-40F6-9AE3-738F1345D436}" destId="{8160E69D-6420-43B9-95B3-B67087864B70}" srcOrd="1" destOrd="0" presId="urn:microsoft.com/office/officeart/2005/8/layout/cycle8"/>
    <dgm:cxn modelId="{3D1BB99D-8EB1-4520-9CD8-7ED3DF40FD27}" srcId="{64552EDC-DDB3-40AA-8710-2AE1DE53BA71}" destId="{0384F758-5626-4257-8127-4EE01567956D}" srcOrd="1" destOrd="0" parTransId="{A2C1F27B-0B86-4B9C-84DF-1EE1F2F290B3}" sibTransId="{C049B907-2074-4494-B6D0-A7F64D3853B2}"/>
    <dgm:cxn modelId="{8E7E759F-C570-4D46-93AF-A859386219D9}" type="presOf" srcId="{0384F758-5626-4257-8127-4EE01567956D}" destId="{5B837F7B-87A5-4196-8048-8C022B378B51}" srcOrd="1" destOrd="0" presId="urn:microsoft.com/office/officeart/2005/8/layout/cycle8"/>
    <dgm:cxn modelId="{806A45FE-6484-453F-B7EC-151BD142DD2D}" srcId="{64552EDC-DDB3-40AA-8710-2AE1DE53BA71}" destId="{F84D1FA3-0CB2-4D70-AC0D-1B09F5F1B76E}" srcOrd="0" destOrd="0" parTransId="{9887204A-2A3F-438E-B358-F1B3B0D45387}" sibTransId="{04565B89-B8D3-4BC1-AB0E-4CA842D5039F}"/>
    <dgm:cxn modelId="{A3B0F68A-3279-498E-B444-05760B0A7F0A}" type="presParOf" srcId="{EF97F183-0D36-4A51-96D6-585CF135DC59}" destId="{0577967C-230F-4787-AF9C-E37416EE44C7}" srcOrd="0" destOrd="0" presId="urn:microsoft.com/office/officeart/2005/8/layout/cycle8"/>
    <dgm:cxn modelId="{BEEB19EE-2145-46DA-86C3-4821A6D2FDEE}" type="presParOf" srcId="{EF97F183-0D36-4A51-96D6-585CF135DC59}" destId="{6903E4CE-23AE-4207-82C9-B23F420A9073}" srcOrd="1" destOrd="0" presId="urn:microsoft.com/office/officeart/2005/8/layout/cycle8"/>
    <dgm:cxn modelId="{3B918BB5-D42B-4B42-9516-37F3AAD25231}" type="presParOf" srcId="{EF97F183-0D36-4A51-96D6-585CF135DC59}" destId="{30D1C7A8-511C-4EF5-BF7E-FD5840250C2F}" srcOrd="2" destOrd="0" presId="urn:microsoft.com/office/officeart/2005/8/layout/cycle8"/>
    <dgm:cxn modelId="{BA454704-B81E-4199-ACD0-E4392B605154}" type="presParOf" srcId="{EF97F183-0D36-4A51-96D6-585CF135DC59}" destId="{B4617516-F2D8-4B97-AB86-8F6D82281698}" srcOrd="3" destOrd="0" presId="urn:microsoft.com/office/officeart/2005/8/layout/cycle8"/>
    <dgm:cxn modelId="{96F4C892-E52B-483C-9F09-CF52454A86B6}" type="presParOf" srcId="{EF97F183-0D36-4A51-96D6-585CF135DC59}" destId="{EA6D3DAD-362C-4793-841E-7357A4358CC3}" srcOrd="4" destOrd="0" presId="urn:microsoft.com/office/officeart/2005/8/layout/cycle8"/>
    <dgm:cxn modelId="{B8132DF0-F949-44E4-8E2C-0A86995CAD0E}" type="presParOf" srcId="{EF97F183-0D36-4A51-96D6-585CF135DC59}" destId="{5554DDD7-85F5-4E0B-9796-151486FB14EA}" srcOrd="5" destOrd="0" presId="urn:microsoft.com/office/officeart/2005/8/layout/cycle8"/>
    <dgm:cxn modelId="{938B8625-E9E8-4ED0-8226-0DE99A17D8BA}" type="presParOf" srcId="{EF97F183-0D36-4A51-96D6-585CF135DC59}" destId="{68026667-881F-4B76-B4F4-6FFB0820F82D}" srcOrd="6" destOrd="0" presId="urn:microsoft.com/office/officeart/2005/8/layout/cycle8"/>
    <dgm:cxn modelId="{737A9EF4-08B0-4042-A258-A8A78468630D}" type="presParOf" srcId="{EF97F183-0D36-4A51-96D6-585CF135DC59}" destId="{5B837F7B-87A5-4196-8048-8C022B378B51}" srcOrd="7" destOrd="0" presId="urn:microsoft.com/office/officeart/2005/8/layout/cycle8"/>
    <dgm:cxn modelId="{5F0CEA67-8F74-4802-AD6B-EC08247C4464}" type="presParOf" srcId="{EF97F183-0D36-4A51-96D6-585CF135DC59}" destId="{8BA13B7C-C84F-4E8E-A658-441C411CC047}" srcOrd="8" destOrd="0" presId="urn:microsoft.com/office/officeart/2005/8/layout/cycle8"/>
    <dgm:cxn modelId="{5B6A23C9-EC88-49A2-BC54-3DD3679A88CC}" type="presParOf" srcId="{EF97F183-0D36-4A51-96D6-585CF135DC59}" destId="{8F75E83E-7E2A-40C5-B0FD-9E0DBBB6AD8F}" srcOrd="9" destOrd="0" presId="urn:microsoft.com/office/officeart/2005/8/layout/cycle8"/>
    <dgm:cxn modelId="{E826082A-3E50-443B-B145-75928E14C4AE}" type="presParOf" srcId="{EF97F183-0D36-4A51-96D6-585CF135DC59}" destId="{73A0975C-89CB-459B-901B-64A73C10FF17}" srcOrd="10" destOrd="0" presId="urn:microsoft.com/office/officeart/2005/8/layout/cycle8"/>
    <dgm:cxn modelId="{8632E8B8-BE4B-4AD3-A13B-122B856E5FAD}" type="presParOf" srcId="{EF97F183-0D36-4A51-96D6-585CF135DC59}" destId="{8160E69D-6420-43B9-95B3-B67087864B70}" srcOrd="11" destOrd="0" presId="urn:microsoft.com/office/officeart/2005/8/layout/cycle8"/>
    <dgm:cxn modelId="{46669F60-667C-4B6E-9ECC-70A46CE84E55}" type="presParOf" srcId="{EF97F183-0D36-4A51-96D6-585CF135DC59}" destId="{5F4FBD3E-869D-4436-8011-619316596D61}" srcOrd="12" destOrd="0" presId="urn:microsoft.com/office/officeart/2005/8/layout/cycle8"/>
    <dgm:cxn modelId="{57FB20A3-FD49-432C-BE8D-474841459CE5}" type="presParOf" srcId="{EF97F183-0D36-4A51-96D6-585CF135DC59}" destId="{14D160C0-1D1C-450E-9131-6AB0C9480D6A}" srcOrd="13" destOrd="0" presId="urn:microsoft.com/office/officeart/2005/8/layout/cycle8"/>
    <dgm:cxn modelId="{EB884F17-55D0-447D-955D-6C0B0707CB3F}" type="presParOf" srcId="{EF97F183-0D36-4A51-96D6-585CF135DC59}" destId="{A81392A7-7B00-4F11-B7B6-3D07E865AD8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Surface Science</a:t>
          </a:r>
        </a:p>
      </dsp:txBody>
      <dsp:txXfrm>
        <a:off x="4280746" y="1316736"/>
        <a:ext cx="1625600" cy="1354666"/>
      </dsp:txXfrm>
    </dsp:sp>
    <dsp:sp modelId="{EA6D3DAD-362C-4793-841E-7357A4358CC3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Astrodynamics</a:t>
          </a:r>
        </a:p>
      </dsp:txBody>
      <dsp:txXfrm>
        <a:off x="2871893" y="3467946"/>
        <a:ext cx="2438400" cy="1192106"/>
      </dsp:txXfrm>
    </dsp:sp>
    <dsp:sp modelId="{8BA13B7C-C84F-4E8E-A658-441C411CC047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Aeronomy</a:t>
          </a:r>
        </a:p>
      </dsp:txBody>
      <dsp:txXfrm>
        <a:off x="2221653" y="1316736"/>
        <a:ext cx="1625600" cy="1354666"/>
      </dsp:txXfrm>
    </dsp:sp>
    <dsp:sp modelId="{5F4FBD3E-869D-4436-8011-619316596D61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1506389" y="24202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Surface Science</a:t>
          </a:r>
        </a:p>
      </dsp:txBody>
      <dsp:txXfrm>
        <a:off x="4280746" y="1316736"/>
        <a:ext cx="1625600" cy="1354666"/>
      </dsp:txXfrm>
    </dsp:sp>
    <dsp:sp modelId="{EA6D3DAD-362C-4793-841E-7357A4358CC3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Astrodynamics</a:t>
          </a:r>
        </a:p>
      </dsp:txBody>
      <dsp:txXfrm>
        <a:off x="2871893" y="3467946"/>
        <a:ext cx="2438400" cy="1192106"/>
      </dsp:txXfrm>
    </dsp:sp>
    <dsp:sp modelId="{8BA13B7C-C84F-4E8E-A658-441C411CC047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Aeronomy</a:t>
          </a:r>
        </a:p>
      </dsp:txBody>
      <dsp:txXfrm>
        <a:off x="2221653" y="1316736"/>
        <a:ext cx="1625600" cy="1354666"/>
      </dsp:txXfrm>
    </dsp:sp>
    <dsp:sp modelId="{5F4FBD3E-869D-4436-8011-619316596D61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1506389" y="24202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Surface Science</a:t>
          </a:r>
        </a:p>
      </dsp:txBody>
      <dsp:txXfrm>
        <a:off x="4280746" y="1316736"/>
        <a:ext cx="1625600" cy="1354666"/>
      </dsp:txXfrm>
    </dsp:sp>
    <dsp:sp modelId="{EA6D3DAD-362C-4793-841E-7357A4358CC3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Astrodynamics</a:t>
          </a:r>
        </a:p>
      </dsp:txBody>
      <dsp:txXfrm>
        <a:off x="2871893" y="3467946"/>
        <a:ext cx="2438400" cy="1192106"/>
      </dsp:txXfrm>
    </dsp:sp>
    <dsp:sp modelId="{8BA13B7C-C84F-4E8E-A658-441C411CC047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Aeronomy</a:t>
          </a:r>
        </a:p>
      </dsp:txBody>
      <dsp:txXfrm>
        <a:off x="2221653" y="1316736"/>
        <a:ext cx="1625600" cy="1354666"/>
      </dsp:txXfrm>
    </dsp:sp>
    <dsp:sp modelId="{5F4FBD3E-869D-4436-8011-619316596D61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1506389" y="24202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Surface Science</a:t>
          </a:r>
        </a:p>
      </dsp:txBody>
      <dsp:txXfrm>
        <a:off x="4280746" y="1316736"/>
        <a:ext cx="1625600" cy="1354666"/>
      </dsp:txXfrm>
    </dsp:sp>
    <dsp:sp modelId="{EA6D3DAD-362C-4793-841E-7357A4358CC3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Astrodynamics</a:t>
          </a:r>
        </a:p>
      </dsp:txBody>
      <dsp:txXfrm>
        <a:off x="2871893" y="3467946"/>
        <a:ext cx="2438400" cy="1192106"/>
      </dsp:txXfrm>
    </dsp:sp>
    <dsp:sp modelId="{8BA13B7C-C84F-4E8E-A658-441C411CC047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Aeronomy</a:t>
          </a:r>
        </a:p>
      </dsp:txBody>
      <dsp:txXfrm>
        <a:off x="2221653" y="1316736"/>
        <a:ext cx="1625600" cy="1354666"/>
      </dsp:txXfrm>
    </dsp:sp>
    <dsp:sp modelId="{5F4FBD3E-869D-4436-8011-619316596D61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1506389" y="24202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1F5B7-39D5-4CB6-936D-B24FB235E7B9}">
      <dsp:nvSpPr>
        <dsp:cNvPr id="0" name=""/>
        <dsp:cNvSpPr/>
      </dsp:nvSpPr>
      <dsp:spPr>
        <a:xfrm>
          <a:off x="1905474" y="365760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Surface Science</a:t>
          </a:r>
        </a:p>
      </dsp:txBody>
      <dsp:txXfrm>
        <a:off x="4380179" y="1205653"/>
        <a:ext cx="1544320" cy="1517226"/>
      </dsp:txXfrm>
    </dsp:sp>
    <dsp:sp modelId="{18095EB1-C837-4299-B8D3-1C9E5F474E8F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Astrodynamics</a:t>
          </a:r>
        </a:p>
      </dsp:txBody>
      <dsp:txXfrm>
        <a:off x="2917139" y="3373120"/>
        <a:ext cx="2059093" cy="1408853"/>
      </dsp:txXfrm>
    </dsp:sp>
    <dsp:sp modelId="{363B1EFD-EA33-46CC-B51F-8AA9CE13E743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Aeronomy</a:t>
          </a:r>
        </a:p>
      </dsp:txBody>
      <dsp:txXfrm>
        <a:off x="2158525" y="1395306"/>
        <a:ext cx="1544320" cy="15172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396833" y="177728"/>
          <a:ext cx="2296802" cy="2296802"/>
        </a:xfrm>
        <a:prstGeom prst="pie">
          <a:avLst>
            <a:gd name="adj1" fmla="val 16200000"/>
            <a:gd name="adj2" fmla="val 18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Surface Science</a:t>
          </a:r>
        </a:p>
      </dsp:txBody>
      <dsp:txXfrm>
        <a:off x="1607303" y="664432"/>
        <a:ext cx="820286" cy="683572"/>
      </dsp:txXfrm>
    </dsp:sp>
    <dsp:sp modelId="{EA6D3DAD-362C-4793-841E-7357A4358CC3}">
      <dsp:nvSpPr>
        <dsp:cNvPr id="0" name=""/>
        <dsp:cNvSpPr/>
      </dsp:nvSpPr>
      <dsp:spPr>
        <a:xfrm>
          <a:off x="349530" y="259757"/>
          <a:ext cx="2296802" cy="2296802"/>
        </a:xfrm>
        <a:prstGeom prst="pie">
          <a:avLst>
            <a:gd name="adj1" fmla="val 1800000"/>
            <a:gd name="adj2" fmla="val 90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Astrodynamics</a:t>
          </a:r>
        </a:p>
      </dsp:txBody>
      <dsp:txXfrm>
        <a:off x="896387" y="1749944"/>
        <a:ext cx="1230430" cy="601543"/>
      </dsp:txXfrm>
    </dsp:sp>
    <dsp:sp modelId="{8BA13B7C-C84F-4E8E-A658-441C411CC047}">
      <dsp:nvSpPr>
        <dsp:cNvPr id="0" name=""/>
        <dsp:cNvSpPr/>
      </dsp:nvSpPr>
      <dsp:spPr>
        <a:xfrm>
          <a:off x="302226" y="177728"/>
          <a:ext cx="2296802" cy="2296802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Aeronomy</a:t>
          </a:r>
        </a:p>
      </dsp:txBody>
      <dsp:txXfrm>
        <a:off x="568273" y="664432"/>
        <a:ext cx="820286" cy="683572"/>
      </dsp:txXfrm>
    </dsp:sp>
    <dsp:sp modelId="{5F4FBD3E-869D-4436-8011-619316596D61}">
      <dsp:nvSpPr>
        <dsp:cNvPr id="0" name=""/>
        <dsp:cNvSpPr/>
      </dsp:nvSpPr>
      <dsp:spPr>
        <a:xfrm>
          <a:off x="254839" y="35545"/>
          <a:ext cx="2581168" cy="258116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207347" y="122126"/>
          <a:ext cx="2581168" cy="258116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59854" y="35545"/>
          <a:ext cx="2581168" cy="258116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396833" y="177728"/>
          <a:ext cx="2296802" cy="2296802"/>
        </a:xfrm>
        <a:prstGeom prst="pie">
          <a:avLst>
            <a:gd name="adj1" fmla="val 16200000"/>
            <a:gd name="adj2" fmla="val 18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Surface Science</a:t>
          </a:r>
        </a:p>
      </dsp:txBody>
      <dsp:txXfrm>
        <a:off x="1607303" y="664432"/>
        <a:ext cx="820286" cy="683572"/>
      </dsp:txXfrm>
    </dsp:sp>
    <dsp:sp modelId="{EA6D3DAD-362C-4793-841E-7357A4358CC3}">
      <dsp:nvSpPr>
        <dsp:cNvPr id="0" name=""/>
        <dsp:cNvSpPr/>
      </dsp:nvSpPr>
      <dsp:spPr>
        <a:xfrm>
          <a:off x="349530" y="259757"/>
          <a:ext cx="2296802" cy="2296802"/>
        </a:xfrm>
        <a:prstGeom prst="pie">
          <a:avLst>
            <a:gd name="adj1" fmla="val 1800000"/>
            <a:gd name="adj2" fmla="val 90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Astrodynamics</a:t>
          </a:r>
        </a:p>
      </dsp:txBody>
      <dsp:txXfrm>
        <a:off x="896387" y="1749944"/>
        <a:ext cx="1230430" cy="601543"/>
      </dsp:txXfrm>
    </dsp:sp>
    <dsp:sp modelId="{8BA13B7C-C84F-4E8E-A658-441C411CC047}">
      <dsp:nvSpPr>
        <dsp:cNvPr id="0" name=""/>
        <dsp:cNvSpPr/>
      </dsp:nvSpPr>
      <dsp:spPr>
        <a:xfrm>
          <a:off x="302226" y="177728"/>
          <a:ext cx="2296802" cy="2296802"/>
        </a:xfrm>
        <a:prstGeom prst="pie">
          <a:avLst>
            <a:gd name="adj1" fmla="val 9000000"/>
            <a:gd name="adj2" fmla="val 162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Aeronomy</a:t>
          </a:r>
        </a:p>
      </dsp:txBody>
      <dsp:txXfrm>
        <a:off x="568273" y="664432"/>
        <a:ext cx="820286" cy="683572"/>
      </dsp:txXfrm>
    </dsp:sp>
    <dsp:sp modelId="{5F4FBD3E-869D-4436-8011-619316596D61}">
      <dsp:nvSpPr>
        <dsp:cNvPr id="0" name=""/>
        <dsp:cNvSpPr/>
      </dsp:nvSpPr>
      <dsp:spPr>
        <a:xfrm>
          <a:off x="254839" y="35545"/>
          <a:ext cx="2581168" cy="258116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207347" y="122126"/>
          <a:ext cx="2581168" cy="258116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59854" y="35545"/>
          <a:ext cx="2581168" cy="258116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396833" y="177728"/>
          <a:ext cx="2296802" cy="2296802"/>
        </a:xfrm>
        <a:prstGeom prst="pie">
          <a:avLst>
            <a:gd name="adj1" fmla="val 16200000"/>
            <a:gd name="adj2" fmla="val 18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Surface Science</a:t>
          </a:r>
        </a:p>
      </dsp:txBody>
      <dsp:txXfrm>
        <a:off x="1607303" y="664432"/>
        <a:ext cx="820286" cy="683572"/>
      </dsp:txXfrm>
    </dsp:sp>
    <dsp:sp modelId="{EA6D3DAD-362C-4793-841E-7357A4358CC3}">
      <dsp:nvSpPr>
        <dsp:cNvPr id="0" name=""/>
        <dsp:cNvSpPr/>
      </dsp:nvSpPr>
      <dsp:spPr>
        <a:xfrm>
          <a:off x="349530" y="259757"/>
          <a:ext cx="2296802" cy="2296802"/>
        </a:xfrm>
        <a:prstGeom prst="pie">
          <a:avLst>
            <a:gd name="adj1" fmla="val 1800000"/>
            <a:gd name="adj2" fmla="val 90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Astrodynamics</a:t>
          </a:r>
        </a:p>
      </dsp:txBody>
      <dsp:txXfrm>
        <a:off x="896387" y="1749944"/>
        <a:ext cx="1230430" cy="601543"/>
      </dsp:txXfrm>
    </dsp:sp>
    <dsp:sp modelId="{8BA13B7C-C84F-4E8E-A658-441C411CC047}">
      <dsp:nvSpPr>
        <dsp:cNvPr id="0" name=""/>
        <dsp:cNvSpPr/>
      </dsp:nvSpPr>
      <dsp:spPr>
        <a:xfrm>
          <a:off x="302226" y="177728"/>
          <a:ext cx="2296802" cy="2296802"/>
        </a:xfrm>
        <a:prstGeom prst="pie">
          <a:avLst>
            <a:gd name="adj1" fmla="val 9000000"/>
            <a:gd name="adj2" fmla="val 16200000"/>
          </a:avLst>
        </a:prstGeom>
        <a:solidFill>
          <a:srgbClr val="DDDD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Aeronomy</a:t>
          </a:r>
        </a:p>
      </dsp:txBody>
      <dsp:txXfrm>
        <a:off x="568273" y="664432"/>
        <a:ext cx="820286" cy="683572"/>
      </dsp:txXfrm>
    </dsp:sp>
    <dsp:sp modelId="{5F4FBD3E-869D-4436-8011-619316596D61}">
      <dsp:nvSpPr>
        <dsp:cNvPr id="0" name=""/>
        <dsp:cNvSpPr/>
      </dsp:nvSpPr>
      <dsp:spPr>
        <a:xfrm>
          <a:off x="254839" y="35545"/>
          <a:ext cx="2581168" cy="258116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207347" y="122126"/>
          <a:ext cx="2581168" cy="258116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159854" y="35545"/>
          <a:ext cx="2581168" cy="258116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DDDD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967C-230F-4787-AF9C-E37416EE44C7}">
      <dsp:nvSpPr>
        <dsp:cNvPr id="0" name=""/>
        <dsp:cNvSpPr/>
      </dsp:nvSpPr>
      <dsp:spPr>
        <a:xfrm>
          <a:off x="838516" y="282836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Surface Science</a:t>
          </a:r>
        </a:p>
      </dsp:txBody>
      <dsp:txXfrm>
        <a:off x="2764853" y="1057375"/>
        <a:ext cx="1305401" cy="1087834"/>
      </dsp:txXfrm>
    </dsp:sp>
    <dsp:sp modelId="{EA6D3DAD-362C-4793-841E-7357A4358CC3}">
      <dsp:nvSpPr>
        <dsp:cNvPr id="0" name=""/>
        <dsp:cNvSpPr/>
      </dsp:nvSpPr>
      <dsp:spPr>
        <a:xfrm>
          <a:off x="763238" y="413377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Astrodynamics</a:t>
          </a:r>
        </a:p>
      </dsp:txBody>
      <dsp:txXfrm>
        <a:off x="1633505" y="2784856"/>
        <a:ext cx="1958102" cy="957294"/>
      </dsp:txXfrm>
    </dsp:sp>
    <dsp:sp modelId="{8BA13B7C-C84F-4E8E-A658-441C411CC047}">
      <dsp:nvSpPr>
        <dsp:cNvPr id="0" name=""/>
        <dsp:cNvSpPr/>
      </dsp:nvSpPr>
      <dsp:spPr>
        <a:xfrm>
          <a:off x="687959" y="282836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Aeronomy</a:t>
          </a:r>
        </a:p>
      </dsp:txBody>
      <dsp:txXfrm>
        <a:off x="1111345" y="1057375"/>
        <a:ext cx="1305401" cy="1087834"/>
      </dsp:txXfrm>
    </dsp:sp>
    <dsp:sp modelId="{5F4FBD3E-869D-4436-8011-619316596D61}">
      <dsp:nvSpPr>
        <dsp:cNvPr id="0" name=""/>
        <dsp:cNvSpPr/>
      </dsp:nvSpPr>
      <dsp:spPr>
        <a:xfrm>
          <a:off x="612548" y="56567"/>
          <a:ext cx="4107663" cy="410766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60C0-1D1C-450E-9131-6AB0C9480D6A}">
      <dsp:nvSpPr>
        <dsp:cNvPr id="0" name=""/>
        <dsp:cNvSpPr/>
      </dsp:nvSpPr>
      <dsp:spPr>
        <a:xfrm>
          <a:off x="536968" y="194352"/>
          <a:ext cx="4107663" cy="410766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92A7-7B00-4F11-B7B6-3D07E865AD83}">
      <dsp:nvSpPr>
        <dsp:cNvPr id="0" name=""/>
        <dsp:cNvSpPr/>
      </dsp:nvSpPr>
      <dsp:spPr>
        <a:xfrm>
          <a:off x="461388" y="56567"/>
          <a:ext cx="4107663" cy="410766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379D2-EEFA-417E-8E92-E70C6ABB1ACB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9B23-9702-41D0-B68F-6B35DEA79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8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9B23-9702-41D0-B68F-6B35DEA79B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9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6006-3B92-49CA-A7FE-09580AF78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A18A4-1886-48FB-BCC2-C78479C01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AC11-A5C0-4685-AB90-9A28CB82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755A4-AEBC-4DF0-BBE4-6109FFFB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07DA0-7A2F-443C-8771-71930A8A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15DD-B274-48D7-97AC-B5BFA103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C7878-C0E7-4955-9E15-A4D2D17B5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A20E6-F970-4C2A-9389-C021B221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068E1-B9E8-465B-87F5-FF057EE3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F936F-71BF-47A7-9313-773A9592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6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7F142-8949-47E0-90DE-0FFD19CCA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65D96-D9E5-4D16-9376-FF553E3A1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93043-2DEC-42CF-83AC-2C546351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274D5-DC0E-484D-879C-E17205E7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02444-FFE8-4B8C-9980-21722087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4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ED5A-36E1-4969-A6B1-4DC364B8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3E871-01CC-4E15-AF0F-ECFCACB97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0337-D149-4AE4-93D9-11F28174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83870-4FB6-400C-9E6D-D083D8E5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CEFD-0932-43F5-8A34-A8A12EB9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3C41-CE19-4D12-8A3C-4AFE688C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4546C-5269-4181-81EB-0C9EDECC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0CB73-7CD4-4189-B172-0D712D9E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31C8-E0B1-4584-87B8-90982386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F298A-CFC2-467F-AD6A-553AC9E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7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D2CC-5944-41E7-9AAB-AED5B497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3660-5167-4D1E-B940-D358D1104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6FCB8-AF6C-4569-8F88-4FA099E74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3D96A-6581-48D6-9D8E-D1CAF102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66F54-4119-4282-9A9C-68FD91CB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1F065-BD18-48B2-B6E9-262D81E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860F-E4B2-4493-95A3-7A5B6896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FEE5-91A0-4625-8C98-4D64885C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79FF8-2A0B-408C-A9D4-4F40FF8F0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844BE-BEEB-4541-8CFC-8A5ED8C39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124C8-DA98-453C-8754-2D26FBF9C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E0A38-57B9-4902-AE24-2A0FBC49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9CFBD-4FDD-4B09-94F8-C2102103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4E618-D808-4953-B101-799AA484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A7F9-5356-4710-B733-72BD3A75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4EDA1-5F1D-40A6-868F-152AA6D7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7C527-5A8D-4AE1-BDC4-9EAE5551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AC3A0-284A-481E-95CD-1EB7A0EF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7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6B287-1788-413A-9B28-F8D8993D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1B43B-2B18-4444-B1BF-620FF74D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B1255-B5D1-4D38-8539-F5C66D1C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9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854A-1755-4FD7-A357-C01F05D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6139D-C5D4-4069-99B7-03A4E1A1B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BBF91-EA47-4703-9B03-2B3AEA86B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FE353-50C1-44A7-871F-4DE11436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FE02D-1D30-4FD3-86B4-254A1518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C18DA-DFB8-4309-9CAA-07F6BD74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D50B-18BF-4B67-A924-86026778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6BC40-F059-4FD0-BC46-A70676302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49C54-F49E-4D11-AEDB-83AA332E0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9DEF1-C124-46CE-8D71-CAE8F0C4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0D51D-28BF-4786-9D00-D173FBB6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1C2E2-D4A8-4175-818F-AB6A3071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1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6B270-6D2C-4A48-9652-2E33E9EB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513B1-4569-4D95-9DC4-D4056422E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E28C4-520A-46EE-8B94-7D47E6830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B56EA-0009-4F67-96AB-CB2BF7B7A43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267D-995E-4604-898E-4E3DA10A6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F4B3-0B6F-4EB4-AEAE-3CFE7CA81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40E6-B44C-443C-AFA1-BD214BA80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microsoft.com/office/2007/relationships/diagramDrawing" Target="../diagrams/drawing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6.sv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4383C-DC72-49A6-B8D1-69B12D32C85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3E4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A49BF8-DDEE-4EF6-8A8F-8C3FDA614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157066"/>
            <a:ext cx="9966960" cy="1040389"/>
          </a:xfrm>
        </p:spPr>
        <p:txBody>
          <a:bodyPr>
            <a:normAutofit/>
          </a:bodyPr>
          <a:lstStyle/>
          <a:p>
            <a:r>
              <a:rPr lang="en-US" sz="58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3E416F"/>
                </a:solidFill>
              </a:rPr>
              <a:t>“She does space”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54FCC-35AD-4FBB-9007-5CC19F0BA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248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E416F"/>
                </a:solidFill>
              </a:rPr>
              <a:t>Valerie Bernstein  |  </a:t>
            </a:r>
            <a:r>
              <a:rPr lang="en-US" sz="2000" dirty="0" err="1">
                <a:solidFill>
                  <a:srgbClr val="3E416F"/>
                </a:solidFill>
              </a:rPr>
              <a:t>Zonta</a:t>
            </a:r>
            <a:r>
              <a:rPr lang="en-US" sz="2000" dirty="0">
                <a:solidFill>
                  <a:srgbClr val="3E416F"/>
                </a:solidFill>
              </a:rPr>
              <a:t> D12 Amelia Earhart Meeting  |  January 23, 2021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AA2293-12F3-4D25-B323-93E7FE8C4563}"/>
              </a:ext>
            </a:extLst>
          </p:cNvPr>
          <p:cNvSpPr txBox="1">
            <a:spLocks/>
          </p:cNvSpPr>
          <p:nvPr/>
        </p:nvSpPr>
        <p:spPr>
          <a:xfrm>
            <a:off x="771111" y="5197455"/>
            <a:ext cx="10644698" cy="442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3E416F"/>
                </a:solidFill>
              </a:rPr>
              <a:t>Investigating the near-Earth space environment, satellite drag, and more</a:t>
            </a:r>
          </a:p>
        </p:txBody>
      </p:sp>
      <p:pic>
        <p:nvPicPr>
          <p:cNvPr id="16" name="Picture 15" descr="A picture containing satellite&#10;&#10;Description automatically generated">
            <a:extLst>
              <a:ext uri="{FF2B5EF4-FFF2-40B4-BE49-F238E27FC236}">
                <a16:creationId xmlns:a16="http://schemas.microsoft.com/office/drawing/2014/main" id="{ABB75CFA-6563-47F5-A94B-4327CDF33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3407" r="22" b="22012"/>
          <a:stretch/>
        </p:blipFill>
        <p:spPr>
          <a:xfrm>
            <a:off x="243840" y="256540"/>
            <a:ext cx="11704320" cy="3772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2FB0E-BE0E-4FF1-9A6F-C1CE997C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" y="6110708"/>
            <a:ext cx="1067526" cy="475642"/>
          </a:xfrm>
          <a:prstGeom prst="rect">
            <a:avLst/>
          </a:prstGeom>
        </p:spPr>
      </p:pic>
      <p:pic>
        <p:nvPicPr>
          <p:cNvPr id="20" name="Picture 19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B9AB1FB8-6143-4210-9304-A699C4898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26" y="6110708"/>
            <a:ext cx="473169" cy="475642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246C56A-D2E9-485C-BCDE-D919D58D5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39" y="6143703"/>
            <a:ext cx="1624701" cy="475642"/>
          </a:xfrm>
          <a:prstGeom prst="rect">
            <a:avLst/>
          </a:prstGeom>
        </p:spPr>
      </p:pic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959CD9F0-F0DD-4CDB-9A53-6B1BA09CB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9" y="6189538"/>
            <a:ext cx="1468230" cy="3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578E46-5F54-4CF9-BB58-DDC3CD5B6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3040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583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11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46B5-5236-420B-9126-6996F1DA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305" y="2432305"/>
            <a:ext cx="3931439" cy="39393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 use computer models of Earth’s global atmosphere to characterize atmospheric conditions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Composition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Density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Temperature</a:t>
            </a:r>
          </a:p>
        </p:txBody>
      </p:sp>
      <p:pic>
        <p:nvPicPr>
          <p:cNvPr id="37" name="Graphic 36" descr="Car">
            <a:extLst>
              <a:ext uri="{FF2B5EF4-FFF2-40B4-BE49-F238E27FC236}">
                <a16:creationId xmlns:a16="http://schemas.microsoft.com/office/drawing/2014/main" id="{B2CEE123-32EC-4E31-89F0-273AF331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829" y="5704167"/>
            <a:ext cx="914400" cy="914400"/>
          </a:xfrm>
          <a:prstGeom prst="rect">
            <a:avLst/>
          </a:prstGeom>
        </p:spPr>
      </p:pic>
      <p:pic>
        <p:nvPicPr>
          <p:cNvPr id="39" name="Graphic 38" descr="Snow">
            <a:extLst>
              <a:ext uri="{FF2B5EF4-FFF2-40B4-BE49-F238E27FC236}">
                <a16:creationId xmlns:a16="http://schemas.microsoft.com/office/drawing/2014/main" id="{9F974A8D-DF02-4F51-8C62-58FCD12E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4824" y="5692980"/>
            <a:ext cx="914400" cy="914400"/>
          </a:xfrm>
          <a:prstGeom prst="rect">
            <a:avLst/>
          </a:prstGeom>
        </p:spPr>
      </p:pic>
      <p:pic>
        <p:nvPicPr>
          <p:cNvPr id="41" name="Graphic 40" descr="Traffic cone">
            <a:extLst>
              <a:ext uri="{FF2B5EF4-FFF2-40B4-BE49-F238E27FC236}">
                <a16:creationId xmlns:a16="http://schemas.microsoft.com/office/drawing/2014/main" id="{BCB462A6-1DCE-463C-82E0-7721CDF0F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5819" y="559949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433689-6631-4898-B83E-EBE8D06517E2}"/>
              </a:ext>
            </a:extLst>
          </p:cNvPr>
          <p:cNvSpPr txBox="1"/>
          <p:nvPr/>
        </p:nvSpPr>
        <p:spPr>
          <a:xfrm>
            <a:off x="329184" y="316922"/>
            <a:ext cx="7056669" cy="19690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1BDD95E4-6213-4C62-A508-2B54928E1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100248"/>
              </p:ext>
            </p:extLst>
          </p:nvPr>
        </p:nvGraphicFramePr>
        <p:xfrm>
          <a:off x="8204092" y="316922"/>
          <a:ext cx="2995863" cy="273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D7E8EE-38F7-4E71-97D0-DC9AE6C8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Aeronomy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8609B55-E4FF-4070-95BB-52A429E09E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8" y="2845110"/>
            <a:ext cx="6015424" cy="32772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F554879-2FFC-4653-8421-558C67EE3157}"/>
              </a:ext>
            </a:extLst>
          </p:cNvPr>
          <p:cNvSpPr txBox="1"/>
          <p:nvPr/>
        </p:nvSpPr>
        <p:spPr>
          <a:xfrm>
            <a:off x="764972" y="6094666"/>
            <a:ext cx="601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of Greg Lucas, CU Space Weather TREC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35CA06-8982-4BB3-861C-D5F96933E9DA}"/>
              </a:ext>
            </a:extLst>
          </p:cNvPr>
          <p:cNvSpPr txBox="1"/>
          <p:nvPr/>
        </p:nvSpPr>
        <p:spPr>
          <a:xfrm>
            <a:off x="907906" y="5756112"/>
            <a:ext cx="155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Temperature (K)</a:t>
            </a:r>
          </a:p>
        </p:txBody>
      </p:sp>
    </p:spTree>
    <p:extLst>
      <p:ext uri="{BB962C8B-B14F-4D97-AF65-F5344CB8AC3E}">
        <p14:creationId xmlns:p14="http://schemas.microsoft.com/office/powerpoint/2010/main" val="46478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11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46B5-5236-420B-9126-6996F1DA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303" y="2657426"/>
            <a:ext cx="3931439" cy="39393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 try to determine how atmospheric particles interact with satellite surfaces in orbit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 modify existing models and create new ones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1BDD95E4-6213-4C62-A508-2B54928E1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72135"/>
              </p:ext>
            </p:extLst>
          </p:nvPr>
        </p:nvGraphicFramePr>
        <p:xfrm>
          <a:off x="8204092" y="316922"/>
          <a:ext cx="2995863" cy="273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6685B6A-E104-4171-A543-FF5C811D1658}"/>
              </a:ext>
            </a:extLst>
          </p:cNvPr>
          <p:cNvSpPr/>
          <p:nvPr/>
        </p:nvSpPr>
        <p:spPr>
          <a:xfrm>
            <a:off x="1101467" y="5656770"/>
            <a:ext cx="551046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59453-3644-4B1F-B186-993C5F845EA9}"/>
              </a:ext>
            </a:extLst>
          </p:cNvPr>
          <p:cNvCxnSpPr>
            <a:endCxn id="4" idx="0"/>
          </p:cNvCxnSpPr>
          <p:nvPr/>
        </p:nvCxnSpPr>
        <p:spPr>
          <a:xfrm>
            <a:off x="1431758" y="3597442"/>
            <a:ext cx="2424941" cy="2059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C0317C-E24D-4C9E-852E-7002C0FFEA49}"/>
              </a:ext>
            </a:extLst>
          </p:cNvPr>
          <p:cNvCxnSpPr>
            <a:cxnSpLocks/>
          </p:cNvCxnSpPr>
          <p:nvPr/>
        </p:nvCxnSpPr>
        <p:spPr>
          <a:xfrm flipV="1">
            <a:off x="3868730" y="3597442"/>
            <a:ext cx="2424941" cy="205932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882429-B6A8-46CF-BF3D-63430C445B02}"/>
              </a:ext>
            </a:extLst>
          </p:cNvPr>
          <p:cNvSpPr txBox="1"/>
          <p:nvPr/>
        </p:nvSpPr>
        <p:spPr>
          <a:xfrm>
            <a:off x="329184" y="316922"/>
            <a:ext cx="7056669" cy="19690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7E8EE-38F7-4E71-97D0-DC9AE6C8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Surface Science</a:t>
            </a:r>
          </a:p>
        </p:txBody>
      </p:sp>
    </p:spTree>
    <p:extLst>
      <p:ext uri="{BB962C8B-B14F-4D97-AF65-F5344CB8AC3E}">
        <p14:creationId xmlns:p14="http://schemas.microsoft.com/office/powerpoint/2010/main" val="251162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7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40384-740B-49BE-95D8-23B93C6B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Why do we care how particles in the atmosphere interact with satellite surfaces?</a:t>
            </a:r>
          </a:p>
        </p:txBody>
      </p:sp>
      <p:sp>
        <p:nvSpPr>
          <p:cNvPr id="1041" name="Rectangle 7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2" name="Rectangle 7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3" name="Rectangle 80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65A4C-E549-4C40-9A43-395A0F221D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142" y="2353040"/>
            <a:ext cx="6795370" cy="38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8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F78BE-E4FC-44C3-860D-A661A713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53040"/>
            <a:ext cx="3360212" cy="378164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US" sz="2200" dirty="0"/>
              <a:t>Because this can change how much force the atmosphere is exerting on the satellite </a:t>
            </a:r>
          </a:p>
          <a:p>
            <a:pPr lvl="1"/>
            <a:r>
              <a:rPr lang="en-US" sz="1800" dirty="0"/>
              <a:t>This is what can perturb satellite paths</a:t>
            </a:r>
          </a:p>
          <a:p>
            <a:pPr lvl="1"/>
            <a:r>
              <a:rPr lang="en-US" sz="1800" dirty="0"/>
              <a:t>The satellite orbit gradually drops in height as it encounters more resistance force</a:t>
            </a:r>
          </a:p>
        </p:txBody>
      </p:sp>
    </p:spTree>
    <p:extLst>
      <p:ext uri="{BB962C8B-B14F-4D97-AF65-F5344CB8AC3E}">
        <p14:creationId xmlns:p14="http://schemas.microsoft.com/office/powerpoint/2010/main" val="214010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7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40384-740B-49BE-95D8-23B93C6B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Why do we care how particles in the atmosphere interact with satellite surfaces?</a:t>
            </a:r>
          </a:p>
        </p:txBody>
      </p:sp>
      <p:sp>
        <p:nvSpPr>
          <p:cNvPr id="1041" name="Rectangle 7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2" name="Rectangle 7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3" name="Rectangle 80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65A4C-E549-4C40-9A43-395A0F221D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142" y="2353040"/>
            <a:ext cx="6795370" cy="38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8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C0559-61E4-4753-9503-9D83736CCB81}"/>
              </a:ext>
            </a:extLst>
          </p:cNvPr>
          <p:cNvSpPr txBox="1"/>
          <p:nvPr/>
        </p:nvSpPr>
        <p:spPr>
          <a:xfrm>
            <a:off x="7838332" y="2127680"/>
            <a:ext cx="3887324" cy="4280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6CD37-24FC-4380-B4FF-E07708D06132}"/>
              </a:ext>
            </a:extLst>
          </p:cNvPr>
          <p:cNvGrpSpPr/>
          <p:nvPr/>
        </p:nvGrpSpPr>
        <p:grpSpPr>
          <a:xfrm>
            <a:off x="8449449" y="2317041"/>
            <a:ext cx="3113860" cy="817212"/>
            <a:chOff x="8626642" y="2316723"/>
            <a:chExt cx="3113860" cy="817212"/>
          </a:xfrm>
        </p:grpSpPr>
        <p:pic>
          <p:nvPicPr>
            <p:cNvPr id="13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5E4E7552-3D59-4417-B362-435AF6627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38662" y="1332095"/>
              <a:ext cx="489820" cy="31138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Graphic 15" descr="Car">
              <a:extLst>
                <a:ext uri="{FF2B5EF4-FFF2-40B4-BE49-F238E27FC236}">
                  <a16:creationId xmlns:a16="http://schemas.microsoft.com/office/drawing/2014/main" id="{645D840A-AF14-405C-A80D-E772E3D7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6863" y="2316723"/>
              <a:ext cx="692325" cy="69232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9A887-F5CB-4E42-84B6-0C7420A1B738}"/>
              </a:ext>
            </a:extLst>
          </p:cNvPr>
          <p:cNvGrpSpPr/>
          <p:nvPr/>
        </p:nvGrpSpPr>
        <p:grpSpPr>
          <a:xfrm>
            <a:off x="8449449" y="3041770"/>
            <a:ext cx="3113860" cy="817212"/>
            <a:chOff x="8626642" y="2316723"/>
            <a:chExt cx="3113860" cy="817212"/>
          </a:xfrm>
        </p:grpSpPr>
        <p:pic>
          <p:nvPicPr>
            <p:cNvPr id="19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90C6A6E5-B2CA-4E64-883B-EBC128BC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38662" y="1332095"/>
              <a:ext cx="489820" cy="31138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Graphic 19" descr="Car">
              <a:extLst>
                <a:ext uri="{FF2B5EF4-FFF2-40B4-BE49-F238E27FC236}">
                  <a16:creationId xmlns:a16="http://schemas.microsoft.com/office/drawing/2014/main" id="{6114DADE-A828-4080-90A4-C465794B8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06863" y="2316723"/>
              <a:ext cx="692325" cy="69232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FFC398-7E5E-44E0-A524-5178CEAC2F17}"/>
              </a:ext>
            </a:extLst>
          </p:cNvPr>
          <p:cNvGrpSpPr/>
          <p:nvPr/>
        </p:nvGrpSpPr>
        <p:grpSpPr>
          <a:xfrm rot="1331139">
            <a:off x="8449449" y="4596397"/>
            <a:ext cx="3113860" cy="817212"/>
            <a:chOff x="8626642" y="2316723"/>
            <a:chExt cx="3113860" cy="817212"/>
          </a:xfrm>
        </p:grpSpPr>
        <p:pic>
          <p:nvPicPr>
            <p:cNvPr id="22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992DFED5-E98F-4698-B726-35B9B08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38662" y="1332095"/>
              <a:ext cx="489820" cy="31138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Graphic 22" descr="Car">
              <a:extLst>
                <a:ext uri="{FF2B5EF4-FFF2-40B4-BE49-F238E27FC236}">
                  <a16:creationId xmlns:a16="http://schemas.microsoft.com/office/drawing/2014/main" id="{67CC3968-D3B0-4B52-84DB-A498D47D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6863" y="2316723"/>
              <a:ext cx="692325" cy="6923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403082-0B34-4229-BFF6-E134F8D25B47}"/>
              </a:ext>
            </a:extLst>
          </p:cNvPr>
          <p:cNvGrpSpPr/>
          <p:nvPr/>
        </p:nvGrpSpPr>
        <p:grpSpPr>
          <a:xfrm>
            <a:off x="8449449" y="5332395"/>
            <a:ext cx="3113860" cy="817212"/>
            <a:chOff x="8626642" y="2316723"/>
            <a:chExt cx="3113860" cy="817212"/>
          </a:xfrm>
        </p:grpSpPr>
        <p:pic>
          <p:nvPicPr>
            <p:cNvPr id="25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174292CE-00FE-45B9-B719-B6D99F2B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38662" y="1332095"/>
              <a:ext cx="489820" cy="31138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Graphic 25" descr="Car">
              <a:extLst>
                <a:ext uri="{FF2B5EF4-FFF2-40B4-BE49-F238E27FC236}">
                  <a16:creationId xmlns:a16="http://schemas.microsoft.com/office/drawing/2014/main" id="{3533271D-66DC-485F-A1B5-A304669A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06863" y="2316723"/>
              <a:ext cx="692325" cy="692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68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11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46B5-5236-420B-9126-6996F1DA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303" y="2657426"/>
            <a:ext cx="3931439" cy="39393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 use satellite tracking data and computer models to get satellite orbits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 provided by the North American Aerospace Defense Command 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1BDD95E4-6213-4C62-A508-2B54928E1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146389"/>
              </p:ext>
            </p:extLst>
          </p:nvPr>
        </p:nvGraphicFramePr>
        <p:xfrm>
          <a:off x="8204092" y="316922"/>
          <a:ext cx="2995863" cy="273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5FA6129-BD70-4794-86E1-0AF60A992686}"/>
              </a:ext>
            </a:extLst>
          </p:cNvPr>
          <p:cNvSpPr txBox="1"/>
          <p:nvPr/>
        </p:nvSpPr>
        <p:spPr>
          <a:xfrm>
            <a:off x="321732" y="2432306"/>
            <a:ext cx="7064121" cy="4102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1AE623E-A07C-4CBB-B890-DF88D1C9D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912">
            <a:off x="1742976" y="3813484"/>
            <a:ext cx="655345" cy="460830"/>
          </a:xfrm>
          <a:prstGeom prst="rect">
            <a:avLst/>
          </a:prstGeom>
        </p:spPr>
      </p:pic>
      <p:sp>
        <p:nvSpPr>
          <p:cNvPr id="9" name="Arrow: Circular 8">
            <a:extLst>
              <a:ext uri="{FF2B5EF4-FFF2-40B4-BE49-F238E27FC236}">
                <a16:creationId xmlns:a16="http://schemas.microsoft.com/office/drawing/2014/main" id="{0EDD5656-4F7A-4810-BC79-68BB69366520}"/>
              </a:ext>
            </a:extLst>
          </p:cNvPr>
          <p:cNvSpPr/>
          <p:nvPr/>
        </p:nvSpPr>
        <p:spPr>
          <a:xfrm rot="4912889">
            <a:off x="2820997" y="1587939"/>
            <a:ext cx="2000706" cy="5791583"/>
          </a:xfrm>
          <a:prstGeom prst="circularArrow">
            <a:avLst>
              <a:gd name="adj1" fmla="val 1316"/>
              <a:gd name="adj2" fmla="val 607028"/>
              <a:gd name="adj3" fmla="val 1624003"/>
              <a:gd name="adj4" fmla="val 2399004"/>
              <a:gd name="adj5" fmla="val 6330"/>
            </a:avLst>
          </a:prstGeom>
          <a:solidFill>
            <a:schemeClr val="accent1"/>
          </a:solidFill>
          <a:ln w="6350" cmpd="sng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118338 w 2514600"/>
                      <a:gd name="connsiteY0" fmla="*/ 2488623 h 3717758"/>
                      <a:gd name="connsiteX1" fmla="*/ 583335 w 2514600"/>
                      <a:gd name="connsiteY1" fmla="*/ 2939153 h 3717758"/>
                      <a:gd name="connsiteX2" fmla="*/ 359461 w 2514600"/>
                      <a:gd name="connsiteY2" fmla="*/ 1386746 h 3717758"/>
                      <a:gd name="connsiteX3" fmla="*/ 1804618 w 2514600"/>
                      <a:gd name="connsiteY3" fmla="*/ 601118 h 3717758"/>
                      <a:gd name="connsiteX4" fmla="*/ 2179447 w 2514600"/>
                      <a:gd name="connsiteY4" fmla="*/ 2181718 h 3717758"/>
                      <a:gd name="connsiteX5" fmla="*/ 2379169 w 2514600"/>
                      <a:gd name="connsiteY5" fmla="*/ 2338104 h 3717758"/>
                      <a:gd name="connsiteX6" fmla="*/ 1840962 w 2514600"/>
                      <a:gd name="connsiteY6" fmla="*/ 2315897 h 3717758"/>
                      <a:gd name="connsiteX7" fmla="*/ 1610582 w 2514600"/>
                      <a:gd name="connsiteY7" fmla="*/ 1931903 h 3717758"/>
                      <a:gd name="connsiteX8" fmla="*/ 1389236 w 2514600"/>
                      <a:gd name="connsiteY8" fmla="*/ 1562968 h 3717758"/>
                      <a:gd name="connsiteX9" fmla="*/ 1566989 w 2514600"/>
                      <a:gd name="connsiteY9" fmla="*/ 1702151 h 3717758"/>
                      <a:gd name="connsiteX10" fmla="*/ 1101440 w 2514600"/>
                      <a:gd name="connsiteY10" fmla="*/ 1063504 h 3717758"/>
                      <a:gd name="connsiteX11" fmla="*/ 943099 w 2514600"/>
                      <a:gd name="connsiteY11" fmla="*/ 1833218 h 3717758"/>
                      <a:gd name="connsiteX12" fmla="*/ 1026160 w 2514600"/>
                      <a:gd name="connsiteY12" fmla="*/ 2479570 h 3717758"/>
                      <a:gd name="connsiteX13" fmla="*/ 1562169 w 2514600"/>
                      <a:gd name="connsiteY13" fmla="*/ 2081852 h 3717758"/>
                      <a:gd name="connsiteX14" fmla="*/ 2118338 w 2514600"/>
                      <a:gd name="connsiteY14" fmla="*/ 2488623 h 3717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14600" h="3717758" fill="none" extrusionOk="0">
                        <a:moveTo>
                          <a:pt x="2118338" y="2488623"/>
                        </a:moveTo>
                        <a:cubicBezTo>
                          <a:pt x="1820435" y="3531403"/>
                          <a:pt x="1165390" y="3804832"/>
                          <a:pt x="583335" y="2939153"/>
                        </a:cubicBezTo>
                        <a:cubicBezTo>
                          <a:pt x="334305" y="2634863"/>
                          <a:pt x="366970" y="1864309"/>
                          <a:pt x="359461" y="1386746"/>
                        </a:cubicBezTo>
                        <a:cubicBezTo>
                          <a:pt x="477613" y="513327"/>
                          <a:pt x="1132166" y="2307"/>
                          <a:pt x="1804618" y="601118"/>
                        </a:cubicBezTo>
                        <a:cubicBezTo>
                          <a:pt x="2123821" y="984409"/>
                          <a:pt x="2157759" y="1632446"/>
                          <a:pt x="2179447" y="2181718"/>
                        </a:cubicBezTo>
                        <a:cubicBezTo>
                          <a:pt x="2275853" y="2256921"/>
                          <a:pt x="2335952" y="2300573"/>
                          <a:pt x="2379169" y="2338104"/>
                        </a:cubicBezTo>
                        <a:cubicBezTo>
                          <a:pt x="2241930" y="2333482"/>
                          <a:pt x="1997849" y="2342288"/>
                          <a:pt x="1840962" y="2315897"/>
                        </a:cubicBezTo>
                        <a:cubicBezTo>
                          <a:pt x="1778922" y="2246831"/>
                          <a:pt x="1696342" y="2079665"/>
                          <a:pt x="1610582" y="1931903"/>
                        </a:cubicBezTo>
                        <a:cubicBezTo>
                          <a:pt x="1524822" y="1784141"/>
                          <a:pt x="1440911" y="1633334"/>
                          <a:pt x="1389236" y="1562968"/>
                        </a:cubicBezTo>
                        <a:cubicBezTo>
                          <a:pt x="1435248" y="1590916"/>
                          <a:pt x="1507611" y="1648801"/>
                          <a:pt x="1566989" y="1702151"/>
                        </a:cubicBezTo>
                        <a:cubicBezTo>
                          <a:pt x="1466104" y="1141034"/>
                          <a:pt x="1284596" y="761646"/>
                          <a:pt x="1101440" y="1063504"/>
                        </a:cubicBezTo>
                        <a:cubicBezTo>
                          <a:pt x="1017138" y="1208911"/>
                          <a:pt x="953031" y="1520077"/>
                          <a:pt x="943099" y="1833218"/>
                        </a:cubicBezTo>
                        <a:cubicBezTo>
                          <a:pt x="964153" y="2058024"/>
                          <a:pt x="968182" y="2325476"/>
                          <a:pt x="1026160" y="2479570"/>
                        </a:cubicBezTo>
                        <a:cubicBezTo>
                          <a:pt x="1200792" y="2992254"/>
                          <a:pt x="1410332" y="2785333"/>
                          <a:pt x="1562169" y="2081852"/>
                        </a:cubicBezTo>
                        <a:cubicBezTo>
                          <a:pt x="1685153" y="2188187"/>
                          <a:pt x="1838602" y="2299528"/>
                          <a:pt x="2118338" y="2488623"/>
                        </a:cubicBezTo>
                        <a:close/>
                      </a:path>
                      <a:path w="2514600" h="3717758" stroke="0" extrusionOk="0">
                        <a:moveTo>
                          <a:pt x="2118338" y="2488623"/>
                        </a:moveTo>
                        <a:cubicBezTo>
                          <a:pt x="1758716" y="3429365"/>
                          <a:pt x="975795" y="3745522"/>
                          <a:pt x="583335" y="2939153"/>
                        </a:cubicBezTo>
                        <a:cubicBezTo>
                          <a:pt x="444575" y="2552007"/>
                          <a:pt x="142215" y="1935685"/>
                          <a:pt x="359461" y="1386746"/>
                        </a:cubicBezTo>
                        <a:cubicBezTo>
                          <a:pt x="411887" y="530467"/>
                          <a:pt x="1277862" y="32177"/>
                          <a:pt x="1804618" y="601118"/>
                        </a:cubicBezTo>
                        <a:cubicBezTo>
                          <a:pt x="2076460" y="939751"/>
                          <a:pt x="2317390" y="1607940"/>
                          <a:pt x="2179447" y="2181718"/>
                        </a:cubicBezTo>
                        <a:cubicBezTo>
                          <a:pt x="2229749" y="2226208"/>
                          <a:pt x="2324062" y="2293326"/>
                          <a:pt x="2379169" y="2338104"/>
                        </a:cubicBezTo>
                        <a:cubicBezTo>
                          <a:pt x="2129479" y="2301273"/>
                          <a:pt x="2044442" y="2348630"/>
                          <a:pt x="1840962" y="2315897"/>
                        </a:cubicBezTo>
                        <a:cubicBezTo>
                          <a:pt x="1766179" y="2217855"/>
                          <a:pt x="1702254" y="2067120"/>
                          <a:pt x="1606064" y="1924374"/>
                        </a:cubicBezTo>
                        <a:cubicBezTo>
                          <a:pt x="1509874" y="1781628"/>
                          <a:pt x="1458921" y="1658564"/>
                          <a:pt x="1389236" y="1562968"/>
                        </a:cubicBezTo>
                        <a:cubicBezTo>
                          <a:pt x="1448857" y="1599816"/>
                          <a:pt x="1507182" y="1656551"/>
                          <a:pt x="1566989" y="1702151"/>
                        </a:cubicBezTo>
                        <a:cubicBezTo>
                          <a:pt x="1542394" y="1064115"/>
                          <a:pt x="1347565" y="712000"/>
                          <a:pt x="1101440" y="1063504"/>
                        </a:cubicBezTo>
                        <a:cubicBezTo>
                          <a:pt x="977761" y="1214720"/>
                          <a:pt x="958299" y="1498662"/>
                          <a:pt x="943099" y="1833218"/>
                        </a:cubicBezTo>
                        <a:cubicBezTo>
                          <a:pt x="918978" y="2063550"/>
                          <a:pt x="960766" y="2279377"/>
                          <a:pt x="1026160" y="2479570"/>
                        </a:cubicBezTo>
                        <a:cubicBezTo>
                          <a:pt x="1134581" y="2957706"/>
                          <a:pt x="1489820" y="2771075"/>
                          <a:pt x="1562169" y="2081852"/>
                        </a:cubicBezTo>
                        <a:cubicBezTo>
                          <a:pt x="1821061" y="2278433"/>
                          <a:pt x="1874397" y="2338699"/>
                          <a:pt x="2118338" y="24886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Venn diagram&#10;&#10;Description automatically generated">
            <a:extLst>
              <a:ext uri="{FF2B5EF4-FFF2-40B4-BE49-F238E27FC236}">
                <a16:creationId xmlns:a16="http://schemas.microsoft.com/office/drawing/2014/main" id="{11A471DC-B09B-4525-AA8A-80464F6BD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13" y="4242334"/>
            <a:ext cx="472473" cy="482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D33620-337A-4F60-89CD-5994C2FAE9E0}"/>
              </a:ext>
            </a:extLst>
          </p:cNvPr>
          <p:cNvSpPr txBox="1"/>
          <p:nvPr/>
        </p:nvSpPr>
        <p:spPr>
          <a:xfrm>
            <a:off x="329184" y="316923"/>
            <a:ext cx="7056669" cy="19690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7E8EE-38F7-4E71-97D0-DC9AE6C8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Astrodynamics</a:t>
            </a:r>
          </a:p>
        </p:txBody>
      </p:sp>
    </p:spTree>
    <p:extLst>
      <p:ext uri="{BB962C8B-B14F-4D97-AF65-F5344CB8AC3E}">
        <p14:creationId xmlns:p14="http://schemas.microsoft.com/office/powerpoint/2010/main" val="294003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9C218-2722-4394-84C9-7C90E509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2374"/>
            <a:ext cx="5181600" cy="2153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My research methods and algorithms try to infer the right </a:t>
            </a:r>
            <a:r>
              <a:rPr lang="en-US" sz="3600" b="1" dirty="0"/>
              <a:t>surface science</a:t>
            </a:r>
            <a:r>
              <a:rPr lang="en-US" sz="3600" dirty="0"/>
              <a:t> from </a:t>
            </a:r>
            <a:r>
              <a:rPr lang="en-US" sz="3600" b="1" dirty="0"/>
              <a:t>satellite observations</a:t>
            </a:r>
          </a:p>
        </p:txBody>
      </p:sp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58370D54-A7A2-4CB6-8E61-6CF84FA423D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135021"/>
              </p:ext>
            </p:extLst>
          </p:nvPr>
        </p:nvGraphicFramePr>
        <p:xfrm>
          <a:off x="838200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71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0384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Content Placeholder 10" descr="A picture containing chain&#10;&#10;Description automatically generated">
            <a:extLst>
              <a:ext uri="{FF2B5EF4-FFF2-40B4-BE49-F238E27FC236}">
                <a16:creationId xmlns:a16="http://schemas.microsoft.com/office/drawing/2014/main" id="{E71E1E20-7088-4EEB-8780-7B6311E58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6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D80E5E8E-7CFB-481F-ABB1-B2024432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Autofit/>
          </a:bodyPr>
          <a:lstStyle/>
          <a:p>
            <a:r>
              <a:rPr lang="en-US" sz="2000" dirty="0"/>
              <a:t>We worked with a group of scientists who designed an experiment to study the effect of solar radiation on DNA of yeast cultures</a:t>
            </a:r>
          </a:p>
          <a:p>
            <a:pPr lvl="1"/>
            <a:r>
              <a:rPr lang="en-US" sz="1800" dirty="0"/>
              <a:t>Important as we prepare for sending humans to Mars</a:t>
            </a:r>
          </a:p>
          <a:p>
            <a:r>
              <a:rPr lang="en-US" sz="2000" dirty="0"/>
              <a:t>This experiment will orbit around the moon with Artemis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14CCD-A227-4D3E-ACC8-75FFD2C67D1C}"/>
              </a:ext>
            </a:extLst>
          </p:cNvPr>
          <p:cNvSpPr txBox="1"/>
          <p:nvPr/>
        </p:nvSpPr>
        <p:spPr>
          <a:xfrm>
            <a:off x="466343" y="458921"/>
            <a:ext cx="3414370" cy="37903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61AE3-D9A8-4A29-AE9F-6D5A0ACF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31" y="729893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Mini Project for NASA Artemis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5C2B2-E23B-414D-B617-17CE35839A76}"/>
              </a:ext>
            </a:extLst>
          </p:cNvPr>
          <p:cNvSpPr txBox="1"/>
          <p:nvPr/>
        </p:nvSpPr>
        <p:spPr>
          <a:xfrm>
            <a:off x="10373360" y="3974436"/>
            <a:ext cx="1442720" cy="28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credit: NASA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13DD1-48DC-41A4-BC70-0886937276ED}"/>
              </a:ext>
            </a:extLst>
          </p:cNvPr>
          <p:cNvSpPr txBox="1"/>
          <p:nvPr/>
        </p:nvSpPr>
        <p:spPr>
          <a:xfrm>
            <a:off x="458923" y="4414832"/>
            <a:ext cx="3421790" cy="19842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9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61AE3-D9A8-4A29-AE9F-6D5A0ACF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Mini Project for NASA Artemis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4F9690-C3F9-4851-8F66-F7297C5FD59F}"/>
              </a:ext>
            </a:extLst>
          </p:cNvPr>
          <p:cNvGrpSpPr>
            <a:grpSpLocks noChangeAspect="1"/>
          </p:cNvGrpSpPr>
          <p:nvPr/>
        </p:nvGrpSpPr>
        <p:grpSpPr>
          <a:xfrm>
            <a:off x="670142" y="2399112"/>
            <a:ext cx="6795370" cy="3730251"/>
            <a:chOff x="299424" y="1914525"/>
            <a:chExt cx="8042476" cy="4414838"/>
          </a:xfrm>
        </p:grpSpPr>
        <p:pic>
          <p:nvPicPr>
            <p:cNvPr id="6" name="Content Placeholder 7">
              <a:extLst>
                <a:ext uri="{FF2B5EF4-FFF2-40B4-BE49-F238E27FC236}">
                  <a16:creationId xmlns:a16="http://schemas.microsoft.com/office/drawing/2014/main" id="{E025AC73-50EC-4409-9569-18B5DC198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083" b="10327"/>
            <a:stretch/>
          </p:blipFill>
          <p:spPr>
            <a:xfrm>
              <a:off x="299424" y="1914525"/>
              <a:ext cx="8042476" cy="44148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1E4813-F685-4CD7-9150-44B5AE44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291" y="3410851"/>
              <a:ext cx="2815609" cy="111624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70722F-3C80-4B15-A594-CEACECADF14D}"/>
              </a:ext>
            </a:extLst>
          </p:cNvPr>
          <p:cNvSpPr txBox="1"/>
          <p:nvPr/>
        </p:nvSpPr>
        <p:spPr>
          <a:xfrm>
            <a:off x="7814351" y="2127680"/>
            <a:ext cx="4036120" cy="44001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5E08A1BD-6AB1-4C8B-852F-9A8C075B5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57" y="2666529"/>
            <a:ext cx="3723979" cy="3880074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C1A839-5089-4286-8A8F-AEE883F14632}"/>
              </a:ext>
            </a:extLst>
          </p:cNvPr>
          <p:cNvGrpSpPr/>
          <p:nvPr/>
        </p:nvGrpSpPr>
        <p:grpSpPr>
          <a:xfrm>
            <a:off x="9594582" y="3784821"/>
            <a:ext cx="4579092" cy="1018718"/>
            <a:chOff x="10698127" y="2108876"/>
            <a:chExt cx="4579092" cy="951598"/>
          </a:xfrm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4BB8D25E-59FD-436A-BCEF-C9021C9F0486}"/>
                </a:ext>
              </a:extLst>
            </p:cNvPr>
            <p:cNvSpPr/>
            <p:nvPr/>
          </p:nvSpPr>
          <p:spPr>
            <a:xfrm rot="16200000">
              <a:off x="12511874" y="295129"/>
              <a:ext cx="951597" cy="4579092"/>
            </a:xfrm>
            <a:prstGeom prst="blockArc">
              <a:avLst>
                <a:gd name="adj1" fmla="val 10800000"/>
                <a:gd name="adj2" fmla="val 21149678"/>
                <a:gd name="adj3" fmla="val 5039"/>
              </a:avLst>
            </a:prstGeom>
            <a:solidFill>
              <a:srgbClr val="774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C2B9135-76E6-459E-B95C-3ADCCC820742}"/>
                </a:ext>
              </a:extLst>
            </p:cNvPr>
            <p:cNvSpPr/>
            <p:nvPr/>
          </p:nvSpPr>
          <p:spPr>
            <a:xfrm>
              <a:off x="10710337" y="2127680"/>
              <a:ext cx="2280268" cy="932794"/>
            </a:xfrm>
            <a:custGeom>
              <a:avLst/>
              <a:gdLst>
                <a:gd name="connsiteX0" fmla="*/ 2183130 w 2263140"/>
                <a:gd name="connsiteY0" fmla="*/ 0 h 868680"/>
                <a:gd name="connsiteX1" fmla="*/ 2040255 w 2263140"/>
                <a:gd name="connsiteY1" fmla="*/ 11430 h 868680"/>
                <a:gd name="connsiteX2" fmla="*/ 1828800 w 2263140"/>
                <a:gd name="connsiteY2" fmla="*/ 11430 h 868680"/>
                <a:gd name="connsiteX3" fmla="*/ 1605915 w 2263140"/>
                <a:gd name="connsiteY3" fmla="*/ 17145 h 868680"/>
                <a:gd name="connsiteX4" fmla="*/ 1388745 w 2263140"/>
                <a:gd name="connsiteY4" fmla="*/ 34290 h 868680"/>
                <a:gd name="connsiteX5" fmla="*/ 1194435 w 2263140"/>
                <a:gd name="connsiteY5" fmla="*/ 57150 h 868680"/>
                <a:gd name="connsiteX6" fmla="*/ 1011555 w 2263140"/>
                <a:gd name="connsiteY6" fmla="*/ 68580 h 868680"/>
                <a:gd name="connsiteX7" fmla="*/ 805815 w 2263140"/>
                <a:gd name="connsiteY7" fmla="*/ 102870 h 868680"/>
                <a:gd name="connsiteX8" fmla="*/ 594360 w 2263140"/>
                <a:gd name="connsiteY8" fmla="*/ 131445 h 868680"/>
                <a:gd name="connsiteX9" fmla="*/ 417195 w 2263140"/>
                <a:gd name="connsiteY9" fmla="*/ 177165 h 868680"/>
                <a:gd name="connsiteX10" fmla="*/ 251460 w 2263140"/>
                <a:gd name="connsiteY10" fmla="*/ 217170 h 868680"/>
                <a:gd name="connsiteX11" fmla="*/ 251460 w 2263140"/>
                <a:gd name="connsiteY11" fmla="*/ 217170 h 868680"/>
                <a:gd name="connsiteX12" fmla="*/ 120015 w 2263140"/>
                <a:gd name="connsiteY12" fmla="*/ 297180 h 868680"/>
                <a:gd name="connsiteX13" fmla="*/ 40005 w 2263140"/>
                <a:gd name="connsiteY13" fmla="*/ 348615 h 868680"/>
                <a:gd name="connsiteX14" fmla="*/ 11430 w 2263140"/>
                <a:gd name="connsiteY14" fmla="*/ 388620 h 868680"/>
                <a:gd name="connsiteX15" fmla="*/ 0 w 2263140"/>
                <a:gd name="connsiteY15" fmla="*/ 440055 h 868680"/>
                <a:gd name="connsiteX16" fmla="*/ 22860 w 2263140"/>
                <a:gd name="connsiteY16" fmla="*/ 474345 h 868680"/>
                <a:gd name="connsiteX17" fmla="*/ 80010 w 2263140"/>
                <a:gd name="connsiteY17" fmla="*/ 531495 h 868680"/>
                <a:gd name="connsiteX18" fmla="*/ 131445 w 2263140"/>
                <a:gd name="connsiteY18" fmla="*/ 571500 h 868680"/>
                <a:gd name="connsiteX19" fmla="*/ 228600 w 2263140"/>
                <a:gd name="connsiteY19" fmla="*/ 617220 h 868680"/>
                <a:gd name="connsiteX20" fmla="*/ 388620 w 2263140"/>
                <a:gd name="connsiteY20" fmla="*/ 674370 h 868680"/>
                <a:gd name="connsiteX21" fmla="*/ 611505 w 2263140"/>
                <a:gd name="connsiteY21" fmla="*/ 725805 h 868680"/>
                <a:gd name="connsiteX22" fmla="*/ 880110 w 2263140"/>
                <a:gd name="connsiteY22" fmla="*/ 771525 h 868680"/>
                <a:gd name="connsiteX23" fmla="*/ 1102995 w 2263140"/>
                <a:gd name="connsiteY23" fmla="*/ 800100 h 868680"/>
                <a:gd name="connsiteX24" fmla="*/ 1343025 w 2263140"/>
                <a:gd name="connsiteY24" fmla="*/ 834390 h 868680"/>
                <a:gd name="connsiteX25" fmla="*/ 1565910 w 2263140"/>
                <a:gd name="connsiteY25" fmla="*/ 851535 h 868680"/>
                <a:gd name="connsiteX26" fmla="*/ 1771650 w 2263140"/>
                <a:gd name="connsiteY26" fmla="*/ 857250 h 868680"/>
                <a:gd name="connsiteX27" fmla="*/ 1977390 w 2263140"/>
                <a:gd name="connsiteY27" fmla="*/ 857250 h 868680"/>
                <a:gd name="connsiteX28" fmla="*/ 2125980 w 2263140"/>
                <a:gd name="connsiteY28" fmla="*/ 857250 h 868680"/>
                <a:gd name="connsiteX29" fmla="*/ 2263140 w 2263140"/>
                <a:gd name="connsiteY29" fmla="*/ 868680 h 868680"/>
                <a:gd name="connsiteX30" fmla="*/ 2183130 w 2263140"/>
                <a:gd name="connsiteY30" fmla="*/ 0 h 8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3140" h="868680">
                  <a:moveTo>
                    <a:pt x="2183130" y="0"/>
                  </a:moveTo>
                  <a:lnTo>
                    <a:pt x="2040255" y="11430"/>
                  </a:lnTo>
                  <a:lnTo>
                    <a:pt x="1828800" y="11430"/>
                  </a:lnTo>
                  <a:lnTo>
                    <a:pt x="1605915" y="17145"/>
                  </a:lnTo>
                  <a:lnTo>
                    <a:pt x="1388745" y="34290"/>
                  </a:lnTo>
                  <a:lnTo>
                    <a:pt x="1194435" y="57150"/>
                  </a:lnTo>
                  <a:lnTo>
                    <a:pt x="1011555" y="68580"/>
                  </a:lnTo>
                  <a:lnTo>
                    <a:pt x="805815" y="102870"/>
                  </a:lnTo>
                  <a:lnTo>
                    <a:pt x="594360" y="131445"/>
                  </a:lnTo>
                  <a:lnTo>
                    <a:pt x="417195" y="177165"/>
                  </a:lnTo>
                  <a:lnTo>
                    <a:pt x="251460" y="217170"/>
                  </a:lnTo>
                  <a:lnTo>
                    <a:pt x="251460" y="217170"/>
                  </a:lnTo>
                  <a:lnTo>
                    <a:pt x="120015" y="297180"/>
                  </a:lnTo>
                  <a:lnTo>
                    <a:pt x="40005" y="348615"/>
                  </a:lnTo>
                  <a:lnTo>
                    <a:pt x="11430" y="388620"/>
                  </a:lnTo>
                  <a:lnTo>
                    <a:pt x="0" y="440055"/>
                  </a:lnTo>
                  <a:lnTo>
                    <a:pt x="22860" y="474345"/>
                  </a:lnTo>
                  <a:lnTo>
                    <a:pt x="80010" y="531495"/>
                  </a:lnTo>
                  <a:lnTo>
                    <a:pt x="131445" y="571500"/>
                  </a:lnTo>
                  <a:lnTo>
                    <a:pt x="228600" y="617220"/>
                  </a:lnTo>
                  <a:lnTo>
                    <a:pt x="388620" y="674370"/>
                  </a:lnTo>
                  <a:lnTo>
                    <a:pt x="611505" y="725805"/>
                  </a:lnTo>
                  <a:lnTo>
                    <a:pt x="880110" y="771525"/>
                  </a:lnTo>
                  <a:lnTo>
                    <a:pt x="1102995" y="800100"/>
                  </a:lnTo>
                  <a:lnTo>
                    <a:pt x="1343025" y="834390"/>
                  </a:lnTo>
                  <a:lnTo>
                    <a:pt x="1565910" y="851535"/>
                  </a:lnTo>
                  <a:lnTo>
                    <a:pt x="1771650" y="857250"/>
                  </a:lnTo>
                  <a:lnTo>
                    <a:pt x="1977390" y="857250"/>
                  </a:lnTo>
                  <a:lnTo>
                    <a:pt x="2125980" y="857250"/>
                  </a:lnTo>
                  <a:lnTo>
                    <a:pt x="2263140" y="868680"/>
                  </a:lnTo>
                  <a:lnTo>
                    <a:pt x="2183130" y="0"/>
                  </a:lnTo>
                  <a:close/>
                </a:path>
              </a:pathLst>
            </a:custGeom>
            <a:solidFill>
              <a:srgbClr val="774766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070722-E133-4542-8A22-1003090464B3}"/>
              </a:ext>
            </a:extLst>
          </p:cNvPr>
          <p:cNvSpPr txBox="1"/>
          <p:nvPr/>
        </p:nvSpPr>
        <p:spPr>
          <a:xfrm>
            <a:off x="8873907" y="2493836"/>
            <a:ext cx="192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Lunar Orbit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B7E43-091E-4809-B5B9-16AD6C207B66}"/>
              </a:ext>
            </a:extLst>
          </p:cNvPr>
          <p:cNvSpPr txBox="1"/>
          <p:nvPr/>
        </p:nvSpPr>
        <p:spPr>
          <a:xfrm>
            <a:off x="1736796" y="5480252"/>
            <a:ext cx="72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C8420-54AC-4438-BD55-94E9088A9DB8}"/>
              </a:ext>
            </a:extLst>
          </p:cNvPr>
          <p:cNvSpPr txBox="1"/>
          <p:nvPr/>
        </p:nvSpPr>
        <p:spPr>
          <a:xfrm>
            <a:off x="3180822" y="4787755"/>
            <a:ext cx="1031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Solar Wind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6B31A2-3F39-4844-84B9-685E6287DA62}"/>
              </a:ext>
            </a:extLst>
          </p:cNvPr>
          <p:cNvSpPr txBox="1"/>
          <p:nvPr/>
        </p:nvSpPr>
        <p:spPr>
          <a:xfrm>
            <a:off x="5145014" y="3194590"/>
            <a:ext cx="109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77FEE-9CC4-410B-8818-F53D58FFF7C5}"/>
              </a:ext>
            </a:extLst>
          </p:cNvPr>
          <p:cNvSpPr txBox="1"/>
          <p:nvPr/>
        </p:nvSpPr>
        <p:spPr>
          <a:xfrm>
            <a:off x="6477979" y="3221113"/>
            <a:ext cx="109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9F1E7-CBDF-46BC-9988-86FE9799AD35}"/>
              </a:ext>
            </a:extLst>
          </p:cNvPr>
          <p:cNvSpPr txBox="1"/>
          <p:nvPr/>
        </p:nvSpPr>
        <p:spPr>
          <a:xfrm>
            <a:off x="2522513" y="2346938"/>
            <a:ext cx="2785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Magnetosphere = ‘force field’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D48105-37C6-43C3-AA9A-2D4BC3F06B9C}"/>
              </a:ext>
            </a:extLst>
          </p:cNvPr>
          <p:cNvCxnSpPr>
            <a:cxnSpLocks/>
          </p:cNvCxnSpPr>
          <p:nvPr/>
        </p:nvCxnSpPr>
        <p:spPr>
          <a:xfrm>
            <a:off x="3416060" y="3177935"/>
            <a:ext cx="1137215" cy="7106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18E4DD-81B8-49EB-A597-ECB6E0EB1556}"/>
              </a:ext>
            </a:extLst>
          </p:cNvPr>
          <p:cNvSpPr txBox="1"/>
          <p:nvPr/>
        </p:nvSpPr>
        <p:spPr>
          <a:xfrm>
            <a:off x="670142" y="6129363"/>
            <a:ext cx="679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NASA, modified by D. Knipp and V. Bernstein</a:t>
            </a:r>
          </a:p>
        </p:txBody>
      </p:sp>
    </p:spTree>
    <p:extLst>
      <p:ext uri="{BB962C8B-B14F-4D97-AF65-F5344CB8AC3E}">
        <p14:creationId xmlns:p14="http://schemas.microsoft.com/office/powerpoint/2010/main" val="73336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5C293-7272-4892-91F8-14BBB83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769010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PhD 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7BD56-D8A1-4483-984A-33FD946D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499" y="4843002"/>
            <a:ext cx="10012680" cy="123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1B1B1B"/>
                </a:solidFill>
                <a:latin typeface="+mn-lt"/>
                <a:ea typeface="+mn-ea"/>
                <a:cs typeface="+mn-cs"/>
              </a:rPr>
              <a:t>Understanding how </a:t>
            </a:r>
            <a:r>
              <a:rPr lang="en-US" sz="3600" dirty="0">
                <a:solidFill>
                  <a:srgbClr val="1B1B1B"/>
                </a:solidFill>
              </a:rPr>
              <a:t>Earth’s</a:t>
            </a:r>
            <a:r>
              <a:rPr lang="en-US" sz="3600" kern="1200" dirty="0">
                <a:solidFill>
                  <a:srgbClr val="1B1B1B"/>
                </a:solidFill>
                <a:latin typeface="+mn-lt"/>
                <a:ea typeface="+mn-ea"/>
                <a:cs typeface="+mn-cs"/>
              </a:rPr>
              <a:t> atmosphere exerts forces on satellites and can change their orbits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Satellite">
            <a:extLst>
              <a:ext uri="{FF2B5EF4-FFF2-40B4-BE49-F238E27FC236}">
                <a16:creationId xmlns:a16="http://schemas.microsoft.com/office/drawing/2014/main" id="{F66EB1F2-DD70-4A54-A27D-44D653E2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96FE-9E9F-4C45-B5B1-2A177E75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07" y="729893"/>
            <a:ext cx="3300439" cy="3237579"/>
          </a:xfrm>
        </p:spPr>
        <p:txBody>
          <a:bodyPr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Orbital Debris and </a:t>
            </a: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Space Crowding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D85D1-2762-4BAD-9C0E-265B8E23ADCF}"/>
              </a:ext>
            </a:extLst>
          </p:cNvPr>
          <p:cNvSpPr txBox="1"/>
          <p:nvPr/>
        </p:nvSpPr>
        <p:spPr>
          <a:xfrm>
            <a:off x="4044603" y="448055"/>
            <a:ext cx="7688475" cy="59510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F07E1B-108D-4718-AB6F-9456022AB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5" y="1487605"/>
            <a:ext cx="6977317" cy="3930555"/>
          </a:xfrm>
        </p:spPr>
      </p:pic>
    </p:spTree>
    <p:extLst>
      <p:ext uri="{BB962C8B-B14F-4D97-AF65-F5344CB8AC3E}">
        <p14:creationId xmlns:p14="http://schemas.microsoft.com/office/powerpoint/2010/main" val="379549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BD80-D3CC-401A-9582-574A6C26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2" y="56884"/>
            <a:ext cx="10515600" cy="1325563"/>
          </a:xfrm>
        </p:spPr>
        <p:txBody>
          <a:bodyPr/>
          <a:lstStyle/>
          <a:p>
            <a:r>
              <a:rPr lang="en-US" dirty="0"/>
              <a:t>Pieces of the Puzzle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578E46-5F54-4CF9-BB58-DDC3CD5B6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0351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796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578E46-5F54-4CF9-BB58-DDC3CD5B608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873945-4CB8-47F2-8665-0D97BB2B301C}"/>
              </a:ext>
            </a:extLst>
          </p:cNvPr>
          <p:cNvSpPr txBox="1"/>
          <p:nvPr/>
        </p:nvSpPr>
        <p:spPr>
          <a:xfrm>
            <a:off x="1542198" y="842496"/>
            <a:ext cx="219728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What’s going on in Earth’s upper atmosphere? </a:t>
            </a:r>
          </a:p>
        </p:txBody>
      </p:sp>
    </p:spTree>
    <p:extLst>
      <p:ext uri="{BB962C8B-B14F-4D97-AF65-F5344CB8AC3E}">
        <p14:creationId xmlns:p14="http://schemas.microsoft.com/office/powerpoint/2010/main" val="118417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578E46-5F54-4CF9-BB58-DDC3CD5B608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873945-4CB8-47F2-8665-0D97BB2B301C}"/>
              </a:ext>
            </a:extLst>
          </p:cNvPr>
          <p:cNvSpPr txBox="1"/>
          <p:nvPr/>
        </p:nvSpPr>
        <p:spPr>
          <a:xfrm>
            <a:off x="1542198" y="842496"/>
            <a:ext cx="219728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What’s going on in Earth’s upper atmosphere?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F449-B610-4B61-AFF7-3E64E05A2BE8}"/>
              </a:ext>
            </a:extLst>
          </p:cNvPr>
          <p:cNvSpPr txBox="1"/>
          <p:nvPr/>
        </p:nvSpPr>
        <p:spPr>
          <a:xfrm>
            <a:off x="8818730" y="1841057"/>
            <a:ext cx="287740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does stuff in the atmosphere interact with satellites? </a:t>
            </a:r>
          </a:p>
        </p:txBody>
      </p:sp>
    </p:spTree>
    <p:extLst>
      <p:ext uri="{BB962C8B-B14F-4D97-AF65-F5344CB8AC3E}">
        <p14:creationId xmlns:p14="http://schemas.microsoft.com/office/powerpoint/2010/main" val="223242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578E46-5F54-4CF9-BB58-DDC3CD5B608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873945-4CB8-47F2-8665-0D97BB2B301C}"/>
              </a:ext>
            </a:extLst>
          </p:cNvPr>
          <p:cNvSpPr txBox="1"/>
          <p:nvPr/>
        </p:nvSpPr>
        <p:spPr>
          <a:xfrm>
            <a:off x="1542198" y="842496"/>
            <a:ext cx="219728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What’s going on in Earth’s upper atmosphere?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F449-B610-4B61-AFF7-3E64E05A2BE8}"/>
              </a:ext>
            </a:extLst>
          </p:cNvPr>
          <p:cNvSpPr txBox="1"/>
          <p:nvPr/>
        </p:nvSpPr>
        <p:spPr>
          <a:xfrm>
            <a:off x="8818730" y="1841057"/>
            <a:ext cx="287740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does stuff in the atmosphere interact with satellites?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11832-E05D-4C93-9504-411D1870B474}"/>
              </a:ext>
            </a:extLst>
          </p:cNvPr>
          <p:cNvSpPr txBox="1"/>
          <p:nvPr/>
        </p:nvSpPr>
        <p:spPr>
          <a:xfrm>
            <a:off x="7378890" y="5722834"/>
            <a:ext cx="2781110" cy="8309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does this affect satellite paths? </a:t>
            </a:r>
          </a:p>
        </p:txBody>
      </p:sp>
    </p:spTree>
    <p:extLst>
      <p:ext uri="{BB962C8B-B14F-4D97-AF65-F5344CB8AC3E}">
        <p14:creationId xmlns:p14="http://schemas.microsoft.com/office/powerpoint/2010/main" val="237497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D134B080ACBF4993F4338EF72F2DB5" ma:contentTypeVersion="8" ma:contentTypeDescription="Create a new document." ma:contentTypeScope="" ma:versionID="671d914f948102b503e7dbeecca0d543">
  <xsd:schema xmlns:xsd="http://www.w3.org/2001/XMLSchema" xmlns:xs="http://www.w3.org/2001/XMLSchema" xmlns:p="http://schemas.microsoft.com/office/2006/metadata/properties" xmlns:ns3="475fece7-c5f4-453a-bc1c-4172d75af828" targetNamespace="http://schemas.microsoft.com/office/2006/metadata/properties" ma:root="true" ma:fieldsID="75ac0fbbf676165eb1a98a6919a8f65e" ns3:_="">
    <xsd:import namespace="475fece7-c5f4-453a-bc1c-4172d75af8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ece7-c5f4-453a-bc1c-4172d75af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C1ACA4-EC2A-4209-B88B-1D31C93628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5fece7-c5f4-453a-bc1c-4172d75af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AF2EFA-8754-478D-AABF-8061558D9F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D8D227-3FC6-4771-A6E5-B95C8B0D40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385</Words>
  <Application>Microsoft Office PowerPoint</Application>
  <PresentationFormat>Widescreen</PresentationFormat>
  <Paragraphs>78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“She does space”</vt:lpstr>
      <vt:lpstr>Mini Project for NASA Artemis 1</vt:lpstr>
      <vt:lpstr>Mini Project for NASA Artemis 1</vt:lpstr>
      <vt:lpstr>My PhD Research</vt:lpstr>
      <vt:lpstr>Orbital Debris and  Space Crowding</vt:lpstr>
      <vt:lpstr>Pieces of the Puzzle</vt:lpstr>
      <vt:lpstr>PowerPoint Presentation</vt:lpstr>
      <vt:lpstr>PowerPoint Presentation</vt:lpstr>
      <vt:lpstr>PowerPoint Presentation</vt:lpstr>
      <vt:lpstr>PowerPoint Presentation</vt:lpstr>
      <vt:lpstr>Aeronomy</vt:lpstr>
      <vt:lpstr>Surface Science</vt:lpstr>
      <vt:lpstr>Why do we care how particles in the atmosphere interact with satellite surfaces?</vt:lpstr>
      <vt:lpstr>Why do we care how particles in the atmosphere interact with satellite surfaces?</vt:lpstr>
      <vt:lpstr>Astrodynamics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“She does space”</dc:title>
  <dc:creator>Valerie Bernstein</dc:creator>
  <cp:lastModifiedBy>Valerie Bernstein</cp:lastModifiedBy>
  <cp:revision>1</cp:revision>
  <dcterms:created xsi:type="dcterms:W3CDTF">2021-01-20T01:13:04Z</dcterms:created>
  <dcterms:modified xsi:type="dcterms:W3CDTF">2021-01-20T22:24:30Z</dcterms:modified>
</cp:coreProperties>
</file>